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4" r:id="rId2"/>
    <p:sldId id="285" r:id="rId3"/>
    <p:sldId id="267" r:id="rId4"/>
    <p:sldId id="266" r:id="rId5"/>
    <p:sldId id="265" r:id="rId6"/>
    <p:sldId id="269" r:id="rId7"/>
    <p:sldId id="290" r:id="rId8"/>
    <p:sldId id="270" r:id="rId9"/>
    <p:sldId id="271" r:id="rId10"/>
    <p:sldId id="291" r:id="rId11"/>
    <p:sldId id="473" r:id="rId12"/>
    <p:sldId id="292" r:id="rId13"/>
    <p:sldId id="487" r:id="rId14"/>
    <p:sldId id="425" r:id="rId15"/>
    <p:sldId id="418" r:id="rId16"/>
    <p:sldId id="492" r:id="rId17"/>
    <p:sldId id="495" r:id="rId18"/>
    <p:sldId id="494" r:id="rId19"/>
    <p:sldId id="474"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ny Paulson" initials="GP" lastIdx="1" clrIdx="0">
    <p:extLst>
      <p:ext uri="{19B8F6BF-5375-455C-9EA6-DF929625EA0E}">
        <p15:presenceInfo xmlns:p15="http://schemas.microsoft.com/office/powerpoint/2012/main" userId="S::GPaulson@NEI3A.org::3ce759cc-02f1-4671-839d-f0b131f0c8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2961" autoAdjust="0"/>
  </p:normalViewPr>
  <p:slideViewPr>
    <p:cSldViewPr snapToGrid="0">
      <p:cViewPr varScale="1">
        <p:scale>
          <a:sx n="94" d="100"/>
          <a:sy n="94" d="100"/>
        </p:scale>
        <p:origin x="11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BB684-93B1-419D-A42D-1D9F9A40CE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5D8A5D-E619-4508-9370-C62E29BD2B31}">
      <dgm:prSet phldrT="[Text]"/>
      <dgm:spPr/>
      <dgm:t>
        <a:bodyPr/>
        <a:lstStyle/>
        <a:p>
          <a:r>
            <a:rPr lang="en-US" dirty="0"/>
            <a:t>Introduction Covers:</a:t>
          </a:r>
        </a:p>
      </dgm:t>
    </dgm:pt>
    <dgm:pt modelId="{13B4BB7C-1E33-432B-A9B2-BDBC6EAEF4AB}" type="parTrans" cxnId="{6C54D919-1D2D-4FFF-9EDE-D413BA31FC4A}">
      <dgm:prSet/>
      <dgm:spPr/>
      <dgm:t>
        <a:bodyPr/>
        <a:lstStyle/>
        <a:p>
          <a:endParaRPr lang="en-US"/>
        </a:p>
      </dgm:t>
    </dgm:pt>
    <dgm:pt modelId="{2F962926-EE5F-4330-8E2B-7C574D8F2DEA}" type="sibTrans" cxnId="{6C54D919-1D2D-4FFF-9EDE-D413BA31FC4A}">
      <dgm:prSet/>
      <dgm:spPr/>
      <dgm:t>
        <a:bodyPr/>
        <a:lstStyle/>
        <a:p>
          <a:endParaRPr lang="en-US"/>
        </a:p>
      </dgm:t>
    </dgm:pt>
    <dgm:pt modelId="{5792340D-EBA2-4059-9994-18D456CB9043}">
      <dgm:prSet phldrT="[Text]"/>
      <dgm:spPr/>
      <dgm:t>
        <a:bodyPr/>
        <a:lstStyle/>
        <a:p>
          <a:r>
            <a:rPr lang="en-US" dirty="0"/>
            <a:t>Purpose</a:t>
          </a:r>
        </a:p>
      </dgm:t>
    </dgm:pt>
    <dgm:pt modelId="{03EA0B68-A3C6-4995-BD3A-FE82CB74FC0E}" type="parTrans" cxnId="{70A184C0-54B4-4CDC-8CC3-133F05F0FDC0}">
      <dgm:prSet/>
      <dgm:spPr/>
      <dgm:t>
        <a:bodyPr/>
        <a:lstStyle/>
        <a:p>
          <a:endParaRPr lang="en-US"/>
        </a:p>
      </dgm:t>
    </dgm:pt>
    <dgm:pt modelId="{964DA548-9C62-4FB7-B348-CCDA618F922D}" type="sibTrans" cxnId="{70A184C0-54B4-4CDC-8CC3-133F05F0FDC0}">
      <dgm:prSet/>
      <dgm:spPr/>
      <dgm:t>
        <a:bodyPr/>
        <a:lstStyle/>
        <a:p>
          <a:endParaRPr lang="en-US"/>
        </a:p>
      </dgm:t>
    </dgm:pt>
    <dgm:pt modelId="{79B77EC4-A037-4FEC-9980-B357CDD2B7B6}">
      <dgm:prSet phldrT="[Text]"/>
      <dgm:spPr/>
      <dgm:t>
        <a:bodyPr/>
        <a:lstStyle/>
        <a:p>
          <a:r>
            <a:rPr lang="en-US" dirty="0"/>
            <a:t>Table of Contents</a:t>
          </a:r>
        </a:p>
      </dgm:t>
    </dgm:pt>
    <dgm:pt modelId="{8F62509B-2217-47C5-A280-8C729864188E}" type="parTrans" cxnId="{5BCFF659-E26B-440C-8E2A-C30A19E12E80}">
      <dgm:prSet/>
      <dgm:spPr/>
      <dgm:t>
        <a:bodyPr/>
        <a:lstStyle/>
        <a:p>
          <a:endParaRPr lang="en-US"/>
        </a:p>
      </dgm:t>
    </dgm:pt>
    <dgm:pt modelId="{970D2B1C-00A9-4FCE-B425-BFAADC78F28A}" type="sibTrans" cxnId="{5BCFF659-E26B-440C-8E2A-C30A19E12E80}">
      <dgm:prSet/>
      <dgm:spPr/>
      <dgm:t>
        <a:bodyPr/>
        <a:lstStyle/>
        <a:p>
          <a:endParaRPr lang="en-US"/>
        </a:p>
      </dgm:t>
    </dgm:pt>
    <dgm:pt modelId="{EF848D3F-2ECE-4421-A079-AC80D1CAEDDE}">
      <dgm:prSet phldrT="[Text]"/>
      <dgm:spPr/>
      <dgm:t>
        <a:bodyPr/>
        <a:lstStyle/>
        <a:p>
          <a:r>
            <a:rPr lang="en-US" dirty="0"/>
            <a:t>Lists the categories of policies</a:t>
          </a:r>
        </a:p>
      </dgm:t>
    </dgm:pt>
    <dgm:pt modelId="{2B87B178-151E-4C59-A044-B2D96904C9B0}" type="parTrans" cxnId="{6A70C0B0-31F3-412D-BECC-F290FDAA5416}">
      <dgm:prSet/>
      <dgm:spPr/>
      <dgm:t>
        <a:bodyPr/>
        <a:lstStyle/>
        <a:p>
          <a:endParaRPr lang="en-US"/>
        </a:p>
      </dgm:t>
    </dgm:pt>
    <dgm:pt modelId="{B4810A2C-6FB8-46DA-B98B-F181EABC9D93}" type="sibTrans" cxnId="{6A70C0B0-31F3-412D-BECC-F290FDAA5416}">
      <dgm:prSet/>
      <dgm:spPr/>
      <dgm:t>
        <a:bodyPr/>
        <a:lstStyle/>
        <a:p>
          <a:endParaRPr lang="en-US"/>
        </a:p>
      </dgm:t>
    </dgm:pt>
    <dgm:pt modelId="{790616C0-E6CE-4865-A057-0D5A9479A788}">
      <dgm:prSet phldrT="[Text]"/>
      <dgm:spPr/>
      <dgm:t>
        <a:bodyPr/>
        <a:lstStyle/>
        <a:p>
          <a:r>
            <a:rPr lang="en-US" dirty="0"/>
            <a:t>Answers the question, “But what about paid </a:t>
          </a:r>
          <a:br>
            <a:rPr lang="en-US" dirty="0"/>
          </a:br>
          <a:r>
            <a:rPr lang="en-US" dirty="0"/>
            <a:t>and in-kind staff?”</a:t>
          </a:r>
        </a:p>
      </dgm:t>
    </dgm:pt>
    <dgm:pt modelId="{F47A9D9E-D8CA-40B2-87D2-06EB58BF602B}" type="parTrans" cxnId="{D28C72F5-A16E-4972-8CF5-82C6F2303EA9}">
      <dgm:prSet/>
      <dgm:spPr/>
      <dgm:t>
        <a:bodyPr/>
        <a:lstStyle/>
        <a:p>
          <a:endParaRPr lang="en-US"/>
        </a:p>
      </dgm:t>
    </dgm:pt>
    <dgm:pt modelId="{00A4C88C-4090-41B0-860F-8AAA6B7A8D75}" type="sibTrans" cxnId="{D28C72F5-A16E-4972-8CF5-82C6F2303EA9}">
      <dgm:prSet/>
      <dgm:spPr/>
      <dgm:t>
        <a:bodyPr/>
        <a:lstStyle/>
        <a:p>
          <a:endParaRPr lang="en-US"/>
        </a:p>
      </dgm:t>
    </dgm:pt>
    <dgm:pt modelId="{39B94636-C92C-4D36-81B9-8813BED47AC4}">
      <dgm:prSet phldrT="[Text]"/>
      <dgm:spPr/>
      <dgm:t>
        <a:bodyPr/>
        <a:lstStyle/>
        <a:p>
          <a:r>
            <a:rPr lang="en-US" dirty="0"/>
            <a:t>How to use the policies</a:t>
          </a:r>
        </a:p>
      </dgm:t>
    </dgm:pt>
    <dgm:pt modelId="{5C464318-FC8A-4EE8-B9DB-0BF3404B3255}" type="parTrans" cxnId="{5151DE78-6394-455E-8E89-403826FE578C}">
      <dgm:prSet/>
      <dgm:spPr/>
      <dgm:t>
        <a:bodyPr/>
        <a:lstStyle/>
        <a:p>
          <a:endParaRPr lang="en-US"/>
        </a:p>
      </dgm:t>
    </dgm:pt>
    <dgm:pt modelId="{BCB025BF-15E2-4765-A763-FA066B56E075}" type="sibTrans" cxnId="{5151DE78-6394-455E-8E89-403826FE578C}">
      <dgm:prSet/>
      <dgm:spPr/>
      <dgm:t>
        <a:bodyPr/>
        <a:lstStyle/>
        <a:p>
          <a:endParaRPr lang="en-US"/>
        </a:p>
      </dgm:t>
    </dgm:pt>
    <dgm:pt modelId="{8B029760-E1E1-46E0-A680-27278A5489CB}">
      <dgm:prSet phldrT="[Text]"/>
      <dgm:spPr/>
      <dgm:t>
        <a:bodyPr/>
        <a:lstStyle/>
        <a:p>
          <a:r>
            <a:rPr lang="en-US" dirty="0"/>
            <a:t>Lists key terms </a:t>
          </a:r>
        </a:p>
      </dgm:t>
    </dgm:pt>
    <dgm:pt modelId="{6750D60D-2FA4-4D32-BB75-6A8127C1A647}" type="parTrans" cxnId="{4AC924B1-E2A1-43C7-BD5E-DB2176CA95B0}">
      <dgm:prSet/>
      <dgm:spPr/>
    </dgm:pt>
    <dgm:pt modelId="{C29F2557-D8B0-40D3-81E1-692A613ADED0}" type="sibTrans" cxnId="{4AC924B1-E2A1-43C7-BD5E-DB2176CA95B0}">
      <dgm:prSet/>
      <dgm:spPr/>
    </dgm:pt>
    <dgm:pt modelId="{10DFD30B-D81F-46F6-A9D7-C31C7872E5EB}" type="pres">
      <dgm:prSet presAssocID="{F2FBB684-93B1-419D-A42D-1D9F9A40CE80}" presName="linear" presStyleCnt="0">
        <dgm:presLayoutVars>
          <dgm:animLvl val="lvl"/>
          <dgm:resizeHandles val="exact"/>
        </dgm:presLayoutVars>
      </dgm:prSet>
      <dgm:spPr/>
    </dgm:pt>
    <dgm:pt modelId="{DBA88A62-9F35-4DF9-BF32-787FBC226742}" type="pres">
      <dgm:prSet presAssocID="{DB5D8A5D-E619-4508-9370-C62E29BD2B31}" presName="parentText" presStyleLbl="node1" presStyleIdx="0" presStyleCnt="2">
        <dgm:presLayoutVars>
          <dgm:chMax val="0"/>
          <dgm:bulletEnabled val="1"/>
        </dgm:presLayoutVars>
      </dgm:prSet>
      <dgm:spPr/>
    </dgm:pt>
    <dgm:pt modelId="{AE6A0759-68AB-4252-A259-00B8D1C40186}" type="pres">
      <dgm:prSet presAssocID="{DB5D8A5D-E619-4508-9370-C62E29BD2B31}" presName="childText" presStyleLbl="revTx" presStyleIdx="0" presStyleCnt="2">
        <dgm:presLayoutVars>
          <dgm:bulletEnabled val="1"/>
        </dgm:presLayoutVars>
      </dgm:prSet>
      <dgm:spPr/>
    </dgm:pt>
    <dgm:pt modelId="{B02E8E9D-E376-4214-B403-93117A743D92}" type="pres">
      <dgm:prSet presAssocID="{79B77EC4-A037-4FEC-9980-B357CDD2B7B6}" presName="parentText" presStyleLbl="node1" presStyleIdx="1" presStyleCnt="2">
        <dgm:presLayoutVars>
          <dgm:chMax val="0"/>
          <dgm:bulletEnabled val="1"/>
        </dgm:presLayoutVars>
      </dgm:prSet>
      <dgm:spPr/>
    </dgm:pt>
    <dgm:pt modelId="{BEAE3539-452A-4661-986D-3E18FAC0FB30}" type="pres">
      <dgm:prSet presAssocID="{79B77EC4-A037-4FEC-9980-B357CDD2B7B6}" presName="childText" presStyleLbl="revTx" presStyleIdx="1" presStyleCnt="2">
        <dgm:presLayoutVars>
          <dgm:bulletEnabled val="1"/>
        </dgm:presLayoutVars>
      </dgm:prSet>
      <dgm:spPr/>
    </dgm:pt>
  </dgm:ptLst>
  <dgm:cxnLst>
    <dgm:cxn modelId="{6C54D919-1D2D-4FFF-9EDE-D413BA31FC4A}" srcId="{F2FBB684-93B1-419D-A42D-1D9F9A40CE80}" destId="{DB5D8A5D-E619-4508-9370-C62E29BD2B31}" srcOrd="0" destOrd="0" parTransId="{13B4BB7C-1E33-432B-A9B2-BDBC6EAEF4AB}" sibTransId="{2F962926-EE5F-4330-8E2B-7C574D8F2DEA}"/>
    <dgm:cxn modelId="{0C5ADD42-FBB4-463E-B71A-32BA093424A7}" type="presOf" srcId="{39B94636-C92C-4D36-81B9-8813BED47AC4}" destId="{AE6A0759-68AB-4252-A259-00B8D1C40186}" srcOrd="0" destOrd="1" presId="urn:microsoft.com/office/officeart/2005/8/layout/vList2"/>
    <dgm:cxn modelId="{DA37EA6F-4A38-404B-B24C-FB135D84D0E3}" type="presOf" srcId="{DB5D8A5D-E619-4508-9370-C62E29BD2B31}" destId="{DBA88A62-9F35-4DF9-BF32-787FBC226742}" srcOrd="0" destOrd="0" presId="urn:microsoft.com/office/officeart/2005/8/layout/vList2"/>
    <dgm:cxn modelId="{5151DE78-6394-455E-8E89-403826FE578C}" srcId="{DB5D8A5D-E619-4508-9370-C62E29BD2B31}" destId="{39B94636-C92C-4D36-81B9-8813BED47AC4}" srcOrd="1" destOrd="0" parTransId="{5C464318-FC8A-4EE8-B9DB-0BF3404B3255}" sibTransId="{BCB025BF-15E2-4765-A763-FA066B56E075}"/>
    <dgm:cxn modelId="{5BCFF659-E26B-440C-8E2A-C30A19E12E80}" srcId="{F2FBB684-93B1-419D-A42D-1D9F9A40CE80}" destId="{79B77EC4-A037-4FEC-9980-B357CDD2B7B6}" srcOrd="1" destOrd="0" parTransId="{8F62509B-2217-47C5-A280-8C729864188E}" sibTransId="{970D2B1C-00A9-4FCE-B425-BFAADC78F28A}"/>
    <dgm:cxn modelId="{256DCC92-F798-4FFC-8F40-EBF4F83608D3}" type="presOf" srcId="{F2FBB684-93B1-419D-A42D-1D9F9A40CE80}" destId="{10DFD30B-D81F-46F6-A9D7-C31C7872E5EB}" srcOrd="0" destOrd="0" presId="urn:microsoft.com/office/officeart/2005/8/layout/vList2"/>
    <dgm:cxn modelId="{A94C6FA4-748F-4742-A531-A17DF62413F7}" type="presOf" srcId="{5792340D-EBA2-4059-9994-18D456CB9043}" destId="{AE6A0759-68AB-4252-A259-00B8D1C40186}" srcOrd="0" destOrd="0" presId="urn:microsoft.com/office/officeart/2005/8/layout/vList2"/>
    <dgm:cxn modelId="{445792A4-C024-4054-9307-7BE8F94CC8F7}" type="presOf" srcId="{79B77EC4-A037-4FEC-9980-B357CDD2B7B6}" destId="{B02E8E9D-E376-4214-B403-93117A743D92}" srcOrd="0" destOrd="0" presId="urn:microsoft.com/office/officeart/2005/8/layout/vList2"/>
    <dgm:cxn modelId="{6A70C0B0-31F3-412D-BECC-F290FDAA5416}" srcId="{79B77EC4-A037-4FEC-9980-B357CDD2B7B6}" destId="{EF848D3F-2ECE-4421-A079-AC80D1CAEDDE}" srcOrd="0" destOrd="0" parTransId="{2B87B178-151E-4C59-A044-B2D96904C9B0}" sibTransId="{B4810A2C-6FB8-46DA-B98B-F181EABC9D93}"/>
    <dgm:cxn modelId="{4AC924B1-E2A1-43C7-BD5E-DB2176CA95B0}" srcId="{79B77EC4-A037-4FEC-9980-B357CDD2B7B6}" destId="{8B029760-E1E1-46E0-A680-27278A5489CB}" srcOrd="1" destOrd="0" parTransId="{6750D60D-2FA4-4D32-BB75-6A8127C1A647}" sibTransId="{C29F2557-D8B0-40D3-81E1-692A613ADED0}"/>
    <dgm:cxn modelId="{70A184C0-54B4-4CDC-8CC3-133F05F0FDC0}" srcId="{DB5D8A5D-E619-4508-9370-C62E29BD2B31}" destId="{5792340D-EBA2-4059-9994-18D456CB9043}" srcOrd="0" destOrd="0" parTransId="{03EA0B68-A3C6-4995-BD3A-FE82CB74FC0E}" sibTransId="{964DA548-9C62-4FB7-B348-CCDA618F922D}"/>
    <dgm:cxn modelId="{108AA1C8-2F0B-4142-B380-28826B601B7B}" type="presOf" srcId="{8B029760-E1E1-46E0-A680-27278A5489CB}" destId="{BEAE3539-452A-4661-986D-3E18FAC0FB30}" srcOrd="0" destOrd="1" presId="urn:microsoft.com/office/officeart/2005/8/layout/vList2"/>
    <dgm:cxn modelId="{408FC6DB-65C0-4DB6-91AE-E72F574017F7}" type="presOf" srcId="{790616C0-E6CE-4865-A057-0D5A9479A788}" destId="{AE6A0759-68AB-4252-A259-00B8D1C40186}" srcOrd="0" destOrd="2" presId="urn:microsoft.com/office/officeart/2005/8/layout/vList2"/>
    <dgm:cxn modelId="{D28C72F5-A16E-4972-8CF5-82C6F2303EA9}" srcId="{DB5D8A5D-E619-4508-9370-C62E29BD2B31}" destId="{790616C0-E6CE-4865-A057-0D5A9479A788}" srcOrd="2" destOrd="0" parTransId="{F47A9D9E-D8CA-40B2-87D2-06EB58BF602B}" sibTransId="{00A4C88C-4090-41B0-860F-8AAA6B7A8D75}"/>
    <dgm:cxn modelId="{A3733EFC-D98F-43F0-A9C9-6C7587EEEC3D}" type="presOf" srcId="{EF848D3F-2ECE-4421-A079-AC80D1CAEDDE}" destId="{BEAE3539-452A-4661-986D-3E18FAC0FB30}" srcOrd="0" destOrd="0" presId="urn:microsoft.com/office/officeart/2005/8/layout/vList2"/>
    <dgm:cxn modelId="{615F98EB-1228-42F7-8043-481F40868A86}" type="presParOf" srcId="{10DFD30B-D81F-46F6-A9D7-C31C7872E5EB}" destId="{DBA88A62-9F35-4DF9-BF32-787FBC226742}" srcOrd="0" destOrd="0" presId="urn:microsoft.com/office/officeart/2005/8/layout/vList2"/>
    <dgm:cxn modelId="{AC58286A-4110-4594-8A60-C790F3360DB8}" type="presParOf" srcId="{10DFD30B-D81F-46F6-A9D7-C31C7872E5EB}" destId="{AE6A0759-68AB-4252-A259-00B8D1C40186}" srcOrd="1" destOrd="0" presId="urn:microsoft.com/office/officeart/2005/8/layout/vList2"/>
    <dgm:cxn modelId="{C5907FEF-27F9-464C-8B1C-442AD36BEC46}" type="presParOf" srcId="{10DFD30B-D81F-46F6-A9D7-C31C7872E5EB}" destId="{B02E8E9D-E376-4214-B403-93117A743D92}" srcOrd="2" destOrd="0" presId="urn:microsoft.com/office/officeart/2005/8/layout/vList2"/>
    <dgm:cxn modelId="{1BAA1C99-560E-461F-A2A3-F0A12393155E}" type="presParOf" srcId="{10DFD30B-D81F-46F6-A9D7-C31C7872E5EB}" destId="{BEAE3539-452A-4661-986D-3E18FAC0FB3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D14FA-A9B9-4271-96EA-5C7C6CA042E9}"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BB6EA7EE-5E29-4BAF-9D1E-A74878B74D90}">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dirty="0">
              <a:solidFill>
                <a:schemeClr val="tx1"/>
              </a:solidFill>
            </a:rPr>
            <a:t>Application Packet Resources</a:t>
          </a:r>
        </a:p>
      </dgm:t>
    </dgm:pt>
    <dgm:pt modelId="{8ADAA809-721D-4EB4-B06A-231508F1AB45}" type="parTrans" cxnId="{FD89CE26-FDE8-4F5A-867D-E2911596F671}">
      <dgm:prSet/>
      <dgm:spPr/>
      <dgm:t>
        <a:bodyPr/>
        <a:lstStyle/>
        <a:p>
          <a:endParaRPr lang="en-US" sz="2000" b="1">
            <a:solidFill>
              <a:schemeClr val="tx1"/>
            </a:solidFill>
          </a:endParaRPr>
        </a:p>
      </dgm:t>
    </dgm:pt>
    <dgm:pt modelId="{A326A6E4-2D72-4E95-92B1-131145FED2AA}" type="sibTrans" cxnId="{FD89CE26-FDE8-4F5A-867D-E2911596F671}">
      <dgm:prSet/>
      <dgm:spPr/>
      <dgm:t>
        <a:bodyPr/>
        <a:lstStyle/>
        <a:p>
          <a:endParaRPr lang="en-US" sz="2000" b="1">
            <a:solidFill>
              <a:schemeClr val="tx1"/>
            </a:solidFill>
          </a:endParaRPr>
        </a:p>
      </dgm:t>
    </dgm:pt>
    <dgm:pt modelId="{F2CAE459-AAF6-403D-B38E-E9BB4B8BBA70}">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a:solidFill>
                <a:schemeClr val="tx1"/>
              </a:solidFill>
            </a:rPr>
            <a:t>Complaint Reporting Resources</a:t>
          </a:r>
        </a:p>
      </dgm:t>
    </dgm:pt>
    <dgm:pt modelId="{EE5F28FE-E9AB-4A06-B249-4E80476D4705}" type="parTrans" cxnId="{8BD4CCF5-0345-405E-AC9B-4A034140DF3D}">
      <dgm:prSet/>
      <dgm:spPr/>
      <dgm:t>
        <a:bodyPr/>
        <a:lstStyle/>
        <a:p>
          <a:endParaRPr lang="en-US" sz="2000" b="1">
            <a:solidFill>
              <a:schemeClr val="tx1"/>
            </a:solidFill>
          </a:endParaRPr>
        </a:p>
      </dgm:t>
    </dgm:pt>
    <dgm:pt modelId="{BE1559A4-AF52-463A-9359-18A5ACCECDC5}" type="sibTrans" cxnId="{8BD4CCF5-0345-405E-AC9B-4A034140DF3D}">
      <dgm:prSet/>
      <dgm:spPr/>
      <dgm:t>
        <a:bodyPr/>
        <a:lstStyle/>
        <a:p>
          <a:endParaRPr lang="en-US" sz="2000" b="1">
            <a:solidFill>
              <a:schemeClr val="tx1"/>
            </a:solidFill>
          </a:endParaRPr>
        </a:p>
      </dgm:t>
    </dgm:pt>
    <dgm:pt modelId="{3D33CE67-A07F-4526-B12B-33DAC2504C63}">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dirty="0">
              <a:solidFill>
                <a:schemeClr val="tx1"/>
              </a:solidFill>
            </a:rPr>
            <a:t>Dismissing a Volunteer Resources</a:t>
          </a:r>
        </a:p>
      </dgm:t>
    </dgm:pt>
    <dgm:pt modelId="{EB8E2F82-D896-461A-8B0F-32E9569A68A5}" type="parTrans" cxnId="{08EFA36F-F3C6-4EA6-8663-89A4082FCEE9}">
      <dgm:prSet/>
      <dgm:spPr/>
      <dgm:t>
        <a:bodyPr/>
        <a:lstStyle/>
        <a:p>
          <a:endParaRPr lang="en-US" sz="2000" b="1">
            <a:solidFill>
              <a:schemeClr val="tx1"/>
            </a:solidFill>
          </a:endParaRPr>
        </a:p>
      </dgm:t>
    </dgm:pt>
    <dgm:pt modelId="{FB70E4AA-66C8-425E-8802-0C932E4ACEDB}" type="sibTrans" cxnId="{08EFA36F-F3C6-4EA6-8663-89A4082FCEE9}">
      <dgm:prSet/>
      <dgm:spPr/>
      <dgm:t>
        <a:bodyPr/>
        <a:lstStyle/>
        <a:p>
          <a:endParaRPr lang="en-US" sz="2000" b="1">
            <a:solidFill>
              <a:schemeClr val="tx1"/>
            </a:solidFill>
          </a:endParaRPr>
        </a:p>
      </dgm:t>
    </dgm:pt>
    <dgm:pt modelId="{4AD94B10-FB85-4D98-8DC5-5F63B6D09AD7}">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a:solidFill>
                <a:schemeClr val="tx1"/>
              </a:solidFill>
            </a:rPr>
            <a:t>Evaluation and Feedback Resources</a:t>
          </a:r>
        </a:p>
      </dgm:t>
    </dgm:pt>
    <dgm:pt modelId="{435FD49C-20D5-42C2-B3AB-1AEE3C0EA992}" type="parTrans" cxnId="{79BF7FAE-4815-4413-A57D-2EC6D7050D9C}">
      <dgm:prSet/>
      <dgm:spPr/>
      <dgm:t>
        <a:bodyPr/>
        <a:lstStyle/>
        <a:p>
          <a:endParaRPr lang="en-US" sz="2000" b="1">
            <a:solidFill>
              <a:schemeClr val="tx1"/>
            </a:solidFill>
          </a:endParaRPr>
        </a:p>
      </dgm:t>
    </dgm:pt>
    <dgm:pt modelId="{889AC448-6AE0-4952-A602-1F5894584B7D}" type="sibTrans" cxnId="{79BF7FAE-4815-4413-A57D-2EC6D7050D9C}">
      <dgm:prSet/>
      <dgm:spPr/>
      <dgm:t>
        <a:bodyPr/>
        <a:lstStyle/>
        <a:p>
          <a:endParaRPr lang="en-US" sz="2000" b="1">
            <a:solidFill>
              <a:schemeClr val="tx1"/>
            </a:solidFill>
          </a:endParaRPr>
        </a:p>
      </dgm:t>
    </dgm:pt>
    <dgm:pt modelId="{D87B31E4-0E7F-4E40-8764-C120F073EEE5}">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dirty="0">
              <a:solidFill>
                <a:schemeClr val="tx1"/>
              </a:solidFill>
            </a:rPr>
            <a:t>Information Technology Resources</a:t>
          </a:r>
        </a:p>
      </dgm:t>
    </dgm:pt>
    <dgm:pt modelId="{FA4F5064-2497-44CF-A116-B18CB3B99D65}" type="parTrans" cxnId="{AE145147-14B5-4468-AA58-F6BA9FE6AA94}">
      <dgm:prSet/>
      <dgm:spPr/>
      <dgm:t>
        <a:bodyPr/>
        <a:lstStyle/>
        <a:p>
          <a:endParaRPr lang="en-US" sz="2000" b="1">
            <a:solidFill>
              <a:schemeClr val="tx1"/>
            </a:solidFill>
          </a:endParaRPr>
        </a:p>
      </dgm:t>
    </dgm:pt>
    <dgm:pt modelId="{9B4D328E-B06A-4432-B355-70B9AE14DE08}" type="sibTrans" cxnId="{AE145147-14B5-4468-AA58-F6BA9FE6AA94}">
      <dgm:prSet/>
      <dgm:spPr/>
      <dgm:t>
        <a:bodyPr/>
        <a:lstStyle/>
        <a:p>
          <a:endParaRPr lang="en-US" sz="2000" b="1">
            <a:solidFill>
              <a:schemeClr val="tx1"/>
            </a:solidFill>
          </a:endParaRPr>
        </a:p>
      </dgm:t>
    </dgm:pt>
    <dgm:pt modelId="{0339A206-5E08-419F-ADC7-5CFE37698C07}">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a:solidFill>
                <a:schemeClr val="tx1"/>
              </a:solidFill>
            </a:rPr>
            <a:t>Interview Resources</a:t>
          </a:r>
        </a:p>
      </dgm:t>
    </dgm:pt>
    <dgm:pt modelId="{F3CDE632-C45D-4340-A6BF-CEA29107F577}" type="parTrans" cxnId="{1BBD6B47-1F53-4900-9565-DC183B5AA765}">
      <dgm:prSet/>
      <dgm:spPr/>
      <dgm:t>
        <a:bodyPr/>
        <a:lstStyle/>
        <a:p>
          <a:endParaRPr lang="en-US" sz="2000" b="1">
            <a:solidFill>
              <a:schemeClr val="tx1"/>
            </a:solidFill>
          </a:endParaRPr>
        </a:p>
      </dgm:t>
    </dgm:pt>
    <dgm:pt modelId="{47D6123F-0D3A-4C63-A2EE-EA9805F923DE}" type="sibTrans" cxnId="{1BBD6B47-1F53-4900-9565-DC183B5AA765}">
      <dgm:prSet/>
      <dgm:spPr/>
      <dgm:t>
        <a:bodyPr/>
        <a:lstStyle/>
        <a:p>
          <a:endParaRPr lang="en-US" sz="2000" b="1">
            <a:solidFill>
              <a:schemeClr val="tx1"/>
            </a:solidFill>
          </a:endParaRPr>
        </a:p>
      </dgm:t>
    </dgm:pt>
    <dgm:pt modelId="{C3A07004-B6F6-4FEE-AC0D-6DB47814CF6F}">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a:solidFill>
                <a:schemeClr val="tx1"/>
              </a:solidFill>
            </a:rPr>
            <a:t>Orientation and Training Resources</a:t>
          </a:r>
        </a:p>
      </dgm:t>
    </dgm:pt>
    <dgm:pt modelId="{15AFD825-FBE9-44F0-80E9-0D9BBD455E9E}" type="parTrans" cxnId="{54A71F5F-60E7-4409-9953-D5E7A4199ABD}">
      <dgm:prSet/>
      <dgm:spPr/>
      <dgm:t>
        <a:bodyPr/>
        <a:lstStyle/>
        <a:p>
          <a:endParaRPr lang="en-US" sz="2000" b="1">
            <a:solidFill>
              <a:schemeClr val="tx1"/>
            </a:solidFill>
          </a:endParaRPr>
        </a:p>
      </dgm:t>
    </dgm:pt>
    <dgm:pt modelId="{119FB1F6-3EB6-4CF5-A7FE-392CE9F6B9C8}" type="sibTrans" cxnId="{54A71F5F-60E7-4409-9953-D5E7A4199ABD}">
      <dgm:prSet/>
      <dgm:spPr/>
      <dgm:t>
        <a:bodyPr/>
        <a:lstStyle/>
        <a:p>
          <a:endParaRPr lang="en-US" sz="2000" b="1">
            <a:solidFill>
              <a:schemeClr val="tx1"/>
            </a:solidFill>
          </a:endParaRPr>
        </a:p>
      </dgm:t>
    </dgm:pt>
    <dgm:pt modelId="{559ADF6B-81D2-46E1-9F04-D81477954BFC}">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a:solidFill>
                <a:schemeClr val="tx1"/>
              </a:solidFill>
            </a:rPr>
            <a:t>Performance Management Resources</a:t>
          </a:r>
        </a:p>
      </dgm:t>
    </dgm:pt>
    <dgm:pt modelId="{67F0EADE-1DFC-4831-849E-BC3CC0FF2DA1}" type="parTrans" cxnId="{F53B5BEC-6B23-4036-90BB-4DA7451BCFF1}">
      <dgm:prSet/>
      <dgm:spPr/>
      <dgm:t>
        <a:bodyPr/>
        <a:lstStyle/>
        <a:p>
          <a:endParaRPr lang="en-US" sz="2000" b="1">
            <a:solidFill>
              <a:schemeClr val="tx1"/>
            </a:solidFill>
          </a:endParaRPr>
        </a:p>
      </dgm:t>
    </dgm:pt>
    <dgm:pt modelId="{980FAC5F-D7CA-4F86-A98C-9018E3907DEC}" type="sibTrans" cxnId="{F53B5BEC-6B23-4036-90BB-4DA7451BCFF1}">
      <dgm:prSet/>
      <dgm:spPr/>
      <dgm:t>
        <a:bodyPr/>
        <a:lstStyle/>
        <a:p>
          <a:endParaRPr lang="en-US" sz="2000" b="1">
            <a:solidFill>
              <a:schemeClr val="tx1"/>
            </a:solidFill>
          </a:endParaRPr>
        </a:p>
      </dgm:t>
    </dgm:pt>
    <dgm:pt modelId="{6199029B-9592-48F9-84D1-9004BCCBA72F}">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a:solidFill>
                <a:schemeClr val="tx1"/>
              </a:solidFill>
            </a:rPr>
            <a:t>Policy Implementation Kit</a:t>
          </a:r>
        </a:p>
      </dgm:t>
    </dgm:pt>
    <dgm:pt modelId="{648C98EE-2BFD-4EFC-96F4-10D94D054301}" type="parTrans" cxnId="{7855BB3F-E475-4E71-ADBA-97FA76626951}">
      <dgm:prSet/>
      <dgm:spPr/>
      <dgm:t>
        <a:bodyPr/>
        <a:lstStyle/>
        <a:p>
          <a:endParaRPr lang="en-US" sz="2000" b="1">
            <a:solidFill>
              <a:schemeClr val="tx1"/>
            </a:solidFill>
          </a:endParaRPr>
        </a:p>
      </dgm:t>
    </dgm:pt>
    <dgm:pt modelId="{CC444CE5-028A-4744-AF5C-29A10B9FAC0D}" type="sibTrans" cxnId="{7855BB3F-E475-4E71-ADBA-97FA76626951}">
      <dgm:prSet/>
      <dgm:spPr/>
      <dgm:t>
        <a:bodyPr/>
        <a:lstStyle/>
        <a:p>
          <a:endParaRPr lang="en-US" sz="2000" b="1">
            <a:solidFill>
              <a:schemeClr val="tx1"/>
            </a:solidFill>
          </a:endParaRPr>
        </a:p>
      </dgm:t>
    </dgm:pt>
    <dgm:pt modelId="{D2C3870E-2EF4-49F9-AE5D-2F7D9FE1D7B0}" type="pres">
      <dgm:prSet presAssocID="{932D14FA-A9B9-4271-96EA-5C7C6CA042E9}" presName="vert0" presStyleCnt="0">
        <dgm:presLayoutVars>
          <dgm:dir/>
          <dgm:animOne val="branch"/>
          <dgm:animLvl val="lvl"/>
        </dgm:presLayoutVars>
      </dgm:prSet>
      <dgm:spPr/>
    </dgm:pt>
    <dgm:pt modelId="{B2E4A923-73D4-46BF-939D-6E2FA441461E}" type="pres">
      <dgm:prSet presAssocID="{BB6EA7EE-5E29-4BAF-9D1E-A74878B74D90}" presName="thickLine" presStyleLbl="alignNode1" presStyleIdx="0" presStyleCnt="9"/>
      <dgm:spPr/>
    </dgm:pt>
    <dgm:pt modelId="{41BF80A5-BFF7-4C40-A388-F5CC93D96EA1}" type="pres">
      <dgm:prSet presAssocID="{BB6EA7EE-5E29-4BAF-9D1E-A74878B74D90}" presName="horz1" presStyleCnt="0"/>
      <dgm:spPr/>
    </dgm:pt>
    <dgm:pt modelId="{37FDB152-0817-47FF-871A-26BF84490B30}" type="pres">
      <dgm:prSet presAssocID="{BB6EA7EE-5E29-4BAF-9D1E-A74878B74D90}" presName="tx1" presStyleLbl="revTx" presStyleIdx="0" presStyleCnt="9"/>
      <dgm:spPr/>
    </dgm:pt>
    <dgm:pt modelId="{04AACB8A-2EF6-4D11-829A-229593280303}" type="pres">
      <dgm:prSet presAssocID="{BB6EA7EE-5E29-4BAF-9D1E-A74878B74D90}" presName="vert1" presStyleCnt="0"/>
      <dgm:spPr/>
    </dgm:pt>
    <dgm:pt modelId="{B05772A5-2BC0-4C18-A4E3-69E3C16CE7E3}" type="pres">
      <dgm:prSet presAssocID="{F2CAE459-AAF6-403D-B38E-E9BB4B8BBA70}" presName="thickLine" presStyleLbl="alignNode1" presStyleIdx="1" presStyleCnt="9"/>
      <dgm:spPr/>
    </dgm:pt>
    <dgm:pt modelId="{412A0200-DCD6-4F15-9F4B-3CC6BE46B2C5}" type="pres">
      <dgm:prSet presAssocID="{F2CAE459-AAF6-403D-B38E-E9BB4B8BBA70}" presName="horz1" presStyleCnt="0"/>
      <dgm:spPr/>
    </dgm:pt>
    <dgm:pt modelId="{6AD7DBE8-995C-480F-80FF-0E2A7D81A212}" type="pres">
      <dgm:prSet presAssocID="{F2CAE459-AAF6-403D-B38E-E9BB4B8BBA70}" presName="tx1" presStyleLbl="revTx" presStyleIdx="1" presStyleCnt="9"/>
      <dgm:spPr/>
    </dgm:pt>
    <dgm:pt modelId="{7E9976BF-8DC8-447B-949F-2355288F958D}" type="pres">
      <dgm:prSet presAssocID="{F2CAE459-AAF6-403D-B38E-E9BB4B8BBA70}" presName="vert1" presStyleCnt="0"/>
      <dgm:spPr/>
    </dgm:pt>
    <dgm:pt modelId="{1108B1FD-7BF5-4FED-AB10-B45406BA9C32}" type="pres">
      <dgm:prSet presAssocID="{3D33CE67-A07F-4526-B12B-33DAC2504C63}" presName="thickLine" presStyleLbl="alignNode1" presStyleIdx="2" presStyleCnt="9"/>
      <dgm:spPr/>
    </dgm:pt>
    <dgm:pt modelId="{698119D6-42A3-4AA6-B094-587ED0B41AE9}" type="pres">
      <dgm:prSet presAssocID="{3D33CE67-A07F-4526-B12B-33DAC2504C63}" presName="horz1" presStyleCnt="0"/>
      <dgm:spPr/>
    </dgm:pt>
    <dgm:pt modelId="{40652C10-1E77-4A6C-A030-ED3D280B82E6}" type="pres">
      <dgm:prSet presAssocID="{3D33CE67-A07F-4526-B12B-33DAC2504C63}" presName="tx1" presStyleLbl="revTx" presStyleIdx="2" presStyleCnt="9"/>
      <dgm:spPr/>
    </dgm:pt>
    <dgm:pt modelId="{413DE246-A5B1-4889-850D-60B7E099A68A}" type="pres">
      <dgm:prSet presAssocID="{3D33CE67-A07F-4526-B12B-33DAC2504C63}" presName="vert1" presStyleCnt="0"/>
      <dgm:spPr/>
    </dgm:pt>
    <dgm:pt modelId="{D1639CA6-F4B1-4093-998E-FA10DC4E3260}" type="pres">
      <dgm:prSet presAssocID="{4AD94B10-FB85-4D98-8DC5-5F63B6D09AD7}" presName="thickLine" presStyleLbl="alignNode1" presStyleIdx="3" presStyleCnt="9"/>
      <dgm:spPr/>
    </dgm:pt>
    <dgm:pt modelId="{685CF79E-DB39-4216-A10B-6F2EB4205DD9}" type="pres">
      <dgm:prSet presAssocID="{4AD94B10-FB85-4D98-8DC5-5F63B6D09AD7}" presName="horz1" presStyleCnt="0"/>
      <dgm:spPr/>
    </dgm:pt>
    <dgm:pt modelId="{B668CEDC-52B8-4BCD-AE9B-EF454F6DC376}" type="pres">
      <dgm:prSet presAssocID="{4AD94B10-FB85-4D98-8DC5-5F63B6D09AD7}" presName="tx1" presStyleLbl="revTx" presStyleIdx="3" presStyleCnt="9"/>
      <dgm:spPr/>
    </dgm:pt>
    <dgm:pt modelId="{0BD48FC0-170E-4AC0-8816-8A62192CF390}" type="pres">
      <dgm:prSet presAssocID="{4AD94B10-FB85-4D98-8DC5-5F63B6D09AD7}" presName="vert1" presStyleCnt="0"/>
      <dgm:spPr/>
    </dgm:pt>
    <dgm:pt modelId="{6895861C-4D53-4AB1-88D9-6486423DE489}" type="pres">
      <dgm:prSet presAssocID="{D87B31E4-0E7F-4E40-8764-C120F073EEE5}" presName="thickLine" presStyleLbl="alignNode1" presStyleIdx="4" presStyleCnt="9"/>
      <dgm:spPr/>
    </dgm:pt>
    <dgm:pt modelId="{FE9CFDD3-D5A3-4340-960F-8D8B7516E249}" type="pres">
      <dgm:prSet presAssocID="{D87B31E4-0E7F-4E40-8764-C120F073EEE5}" presName="horz1" presStyleCnt="0"/>
      <dgm:spPr/>
    </dgm:pt>
    <dgm:pt modelId="{9B1F05A6-F0A7-40B8-BE59-B5BBF918AC0A}" type="pres">
      <dgm:prSet presAssocID="{D87B31E4-0E7F-4E40-8764-C120F073EEE5}" presName="tx1" presStyleLbl="revTx" presStyleIdx="4" presStyleCnt="9"/>
      <dgm:spPr/>
    </dgm:pt>
    <dgm:pt modelId="{84BEBEC7-79F5-492D-B905-9776C05BE21F}" type="pres">
      <dgm:prSet presAssocID="{D87B31E4-0E7F-4E40-8764-C120F073EEE5}" presName="vert1" presStyleCnt="0"/>
      <dgm:spPr/>
    </dgm:pt>
    <dgm:pt modelId="{1FB968DD-28F8-4CEB-90B9-44DD9E286AC0}" type="pres">
      <dgm:prSet presAssocID="{0339A206-5E08-419F-ADC7-5CFE37698C07}" presName="thickLine" presStyleLbl="alignNode1" presStyleIdx="5" presStyleCnt="9"/>
      <dgm:spPr/>
    </dgm:pt>
    <dgm:pt modelId="{45227A34-B4A1-476F-9419-177100E1A8DA}" type="pres">
      <dgm:prSet presAssocID="{0339A206-5E08-419F-ADC7-5CFE37698C07}" presName="horz1" presStyleCnt="0"/>
      <dgm:spPr/>
    </dgm:pt>
    <dgm:pt modelId="{3A957E8D-7702-43C1-8A43-2160239E81D4}" type="pres">
      <dgm:prSet presAssocID="{0339A206-5E08-419F-ADC7-5CFE37698C07}" presName="tx1" presStyleLbl="revTx" presStyleIdx="5" presStyleCnt="9"/>
      <dgm:spPr/>
    </dgm:pt>
    <dgm:pt modelId="{413B0508-5ED3-4BD3-A290-1FC5FB3F5BC8}" type="pres">
      <dgm:prSet presAssocID="{0339A206-5E08-419F-ADC7-5CFE37698C07}" presName="vert1" presStyleCnt="0"/>
      <dgm:spPr/>
    </dgm:pt>
    <dgm:pt modelId="{ECF6CF05-8B9E-4004-A788-ECAB38EBBF3C}" type="pres">
      <dgm:prSet presAssocID="{C3A07004-B6F6-4FEE-AC0D-6DB47814CF6F}" presName="thickLine" presStyleLbl="alignNode1" presStyleIdx="6" presStyleCnt="9"/>
      <dgm:spPr/>
    </dgm:pt>
    <dgm:pt modelId="{76619A6E-DDCF-4F30-8752-F6BA73D0D114}" type="pres">
      <dgm:prSet presAssocID="{C3A07004-B6F6-4FEE-AC0D-6DB47814CF6F}" presName="horz1" presStyleCnt="0"/>
      <dgm:spPr/>
    </dgm:pt>
    <dgm:pt modelId="{02C42805-6185-4628-A3B3-AA7F4769AA41}" type="pres">
      <dgm:prSet presAssocID="{C3A07004-B6F6-4FEE-AC0D-6DB47814CF6F}" presName="tx1" presStyleLbl="revTx" presStyleIdx="6" presStyleCnt="9"/>
      <dgm:spPr/>
    </dgm:pt>
    <dgm:pt modelId="{7DDF2EDD-0009-4356-B006-60AE9E365BDC}" type="pres">
      <dgm:prSet presAssocID="{C3A07004-B6F6-4FEE-AC0D-6DB47814CF6F}" presName="vert1" presStyleCnt="0"/>
      <dgm:spPr/>
    </dgm:pt>
    <dgm:pt modelId="{F567E8B9-65D4-43CB-8BDE-5DFEC35F6587}" type="pres">
      <dgm:prSet presAssocID="{559ADF6B-81D2-46E1-9F04-D81477954BFC}" presName="thickLine" presStyleLbl="alignNode1" presStyleIdx="7" presStyleCnt="9"/>
      <dgm:spPr/>
    </dgm:pt>
    <dgm:pt modelId="{2D813318-B724-4B88-B226-C3332228DB32}" type="pres">
      <dgm:prSet presAssocID="{559ADF6B-81D2-46E1-9F04-D81477954BFC}" presName="horz1" presStyleCnt="0"/>
      <dgm:spPr/>
    </dgm:pt>
    <dgm:pt modelId="{72E2E6A1-474F-4719-8813-094B6F64795E}" type="pres">
      <dgm:prSet presAssocID="{559ADF6B-81D2-46E1-9F04-D81477954BFC}" presName="tx1" presStyleLbl="revTx" presStyleIdx="7" presStyleCnt="9"/>
      <dgm:spPr/>
    </dgm:pt>
    <dgm:pt modelId="{2286782C-B1D0-4FE9-B5C4-CF5B5BAF3129}" type="pres">
      <dgm:prSet presAssocID="{559ADF6B-81D2-46E1-9F04-D81477954BFC}" presName="vert1" presStyleCnt="0"/>
      <dgm:spPr/>
    </dgm:pt>
    <dgm:pt modelId="{D9787CDB-819B-400B-88A2-06AE2427C875}" type="pres">
      <dgm:prSet presAssocID="{6199029B-9592-48F9-84D1-9004BCCBA72F}" presName="thickLine" presStyleLbl="alignNode1" presStyleIdx="8" presStyleCnt="9"/>
      <dgm:spPr/>
    </dgm:pt>
    <dgm:pt modelId="{257B1D2D-733E-4015-A389-0C06485B3C44}" type="pres">
      <dgm:prSet presAssocID="{6199029B-9592-48F9-84D1-9004BCCBA72F}" presName="horz1" presStyleCnt="0"/>
      <dgm:spPr/>
    </dgm:pt>
    <dgm:pt modelId="{308D8BA9-AAFF-4C9C-A778-F54BF71EE54E}" type="pres">
      <dgm:prSet presAssocID="{6199029B-9592-48F9-84D1-9004BCCBA72F}" presName="tx1" presStyleLbl="revTx" presStyleIdx="8" presStyleCnt="9"/>
      <dgm:spPr/>
    </dgm:pt>
    <dgm:pt modelId="{142221DB-C8AE-49D9-9320-CA75166881DC}" type="pres">
      <dgm:prSet presAssocID="{6199029B-9592-48F9-84D1-9004BCCBA72F}" presName="vert1" presStyleCnt="0"/>
      <dgm:spPr/>
    </dgm:pt>
  </dgm:ptLst>
  <dgm:cxnLst>
    <dgm:cxn modelId="{D2DB7F05-28A4-4542-9288-D40F96EFF2CD}" type="presOf" srcId="{BB6EA7EE-5E29-4BAF-9D1E-A74878B74D90}" destId="{37FDB152-0817-47FF-871A-26BF84490B30}" srcOrd="0" destOrd="0" presId="urn:microsoft.com/office/officeart/2008/layout/LinedList"/>
    <dgm:cxn modelId="{9BDE8E1C-F25C-45BF-BC63-0404E4F934C5}" type="presOf" srcId="{6199029B-9592-48F9-84D1-9004BCCBA72F}" destId="{308D8BA9-AAFF-4C9C-A778-F54BF71EE54E}" srcOrd="0" destOrd="0" presId="urn:microsoft.com/office/officeart/2008/layout/LinedList"/>
    <dgm:cxn modelId="{FD89CE26-FDE8-4F5A-867D-E2911596F671}" srcId="{932D14FA-A9B9-4271-96EA-5C7C6CA042E9}" destId="{BB6EA7EE-5E29-4BAF-9D1E-A74878B74D90}" srcOrd="0" destOrd="0" parTransId="{8ADAA809-721D-4EB4-B06A-231508F1AB45}" sibTransId="{A326A6E4-2D72-4E95-92B1-131145FED2AA}"/>
    <dgm:cxn modelId="{30A1F727-38CF-454B-BC76-F920F0E15B17}" type="presOf" srcId="{0339A206-5E08-419F-ADC7-5CFE37698C07}" destId="{3A957E8D-7702-43C1-8A43-2160239E81D4}" srcOrd="0" destOrd="0" presId="urn:microsoft.com/office/officeart/2008/layout/LinedList"/>
    <dgm:cxn modelId="{7855BB3F-E475-4E71-ADBA-97FA76626951}" srcId="{932D14FA-A9B9-4271-96EA-5C7C6CA042E9}" destId="{6199029B-9592-48F9-84D1-9004BCCBA72F}" srcOrd="8" destOrd="0" parTransId="{648C98EE-2BFD-4EFC-96F4-10D94D054301}" sibTransId="{CC444CE5-028A-4744-AF5C-29A10B9FAC0D}"/>
    <dgm:cxn modelId="{4ABA045C-DC07-4EB9-9803-7D922859F872}" type="presOf" srcId="{C3A07004-B6F6-4FEE-AC0D-6DB47814CF6F}" destId="{02C42805-6185-4628-A3B3-AA7F4769AA41}" srcOrd="0" destOrd="0" presId="urn:microsoft.com/office/officeart/2008/layout/LinedList"/>
    <dgm:cxn modelId="{54A71F5F-60E7-4409-9953-D5E7A4199ABD}" srcId="{932D14FA-A9B9-4271-96EA-5C7C6CA042E9}" destId="{C3A07004-B6F6-4FEE-AC0D-6DB47814CF6F}" srcOrd="6" destOrd="0" parTransId="{15AFD825-FBE9-44F0-80E9-0D9BBD455E9E}" sibTransId="{119FB1F6-3EB6-4CF5-A7FE-392CE9F6B9C8}"/>
    <dgm:cxn modelId="{1BBD6B47-1F53-4900-9565-DC183B5AA765}" srcId="{932D14FA-A9B9-4271-96EA-5C7C6CA042E9}" destId="{0339A206-5E08-419F-ADC7-5CFE37698C07}" srcOrd="5" destOrd="0" parTransId="{F3CDE632-C45D-4340-A6BF-CEA29107F577}" sibTransId="{47D6123F-0D3A-4C63-A2EE-EA9805F923DE}"/>
    <dgm:cxn modelId="{AE145147-14B5-4468-AA58-F6BA9FE6AA94}" srcId="{932D14FA-A9B9-4271-96EA-5C7C6CA042E9}" destId="{D87B31E4-0E7F-4E40-8764-C120F073EEE5}" srcOrd="4" destOrd="0" parTransId="{FA4F5064-2497-44CF-A116-B18CB3B99D65}" sibTransId="{9B4D328E-B06A-4432-B355-70B9AE14DE08}"/>
    <dgm:cxn modelId="{08EFA36F-F3C6-4EA6-8663-89A4082FCEE9}" srcId="{932D14FA-A9B9-4271-96EA-5C7C6CA042E9}" destId="{3D33CE67-A07F-4526-B12B-33DAC2504C63}" srcOrd="2" destOrd="0" parTransId="{EB8E2F82-D896-461A-8B0F-32E9569A68A5}" sibTransId="{FB70E4AA-66C8-425E-8802-0C932E4ACEDB}"/>
    <dgm:cxn modelId="{DF8D837B-C7D1-4981-BA1B-863EE0D79C76}" type="presOf" srcId="{F2CAE459-AAF6-403D-B38E-E9BB4B8BBA70}" destId="{6AD7DBE8-995C-480F-80FF-0E2A7D81A212}" srcOrd="0" destOrd="0" presId="urn:microsoft.com/office/officeart/2008/layout/LinedList"/>
    <dgm:cxn modelId="{1CF538A2-42FB-489C-8D72-D8111019D363}" type="presOf" srcId="{D87B31E4-0E7F-4E40-8764-C120F073EEE5}" destId="{9B1F05A6-F0A7-40B8-BE59-B5BBF918AC0A}" srcOrd="0" destOrd="0" presId="urn:microsoft.com/office/officeart/2008/layout/LinedList"/>
    <dgm:cxn modelId="{79BF7FAE-4815-4413-A57D-2EC6D7050D9C}" srcId="{932D14FA-A9B9-4271-96EA-5C7C6CA042E9}" destId="{4AD94B10-FB85-4D98-8DC5-5F63B6D09AD7}" srcOrd="3" destOrd="0" parTransId="{435FD49C-20D5-42C2-B3AB-1AEE3C0EA992}" sibTransId="{889AC448-6AE0-4952-A602-1F5894584B7D}"/>
    <dgm:cxn modelId="{41786ADB-91A8-48A7-983A-04B680C5A87C}" type="presOf" srcId="{559ADF6B-81D2-46E1-9F04-D81477954BFC}" destId="{72E2E6A1-474F-4719-8813-094B6F64795E}" srcOrd="0" destOrd="0" presId="urn:microsoft.com/office/officeart/2008/layout/LinedList"/>
    <dgm:cxn modelId="{F53B5BEC-6B23-4036-90BB-4DA7451BCFF1}" srcId="{932D14FA-A9B9-4271-96EA-5C7C6CA042E9}" destId="{559ADF6B-81D2-46E1-9F04-D81477954BFC}" srcOrd="7" destOrd="0" parTransId="{67F0EADE-1DFC-4831-849E-BC3CC0FF2DA1}" sibTransId="{980FAC5F-D7CA-4F86-A98C-9018E3907DEC}"/>
    <dgm:cxn modelId="{C0C7E0F0-F415-47CD-BFC6-9E00AD0D0545}" type="presOf" srcId="{932D14FA-A9B9-4271-96EA-5C7C6CA042E9}" destId="{D2C3870E-2EF4-49F9-AE5D-2F7D9FE1D7B0}" srcOrd="0" destOrd="0" presId="urn:microsoft.com/office/officeart/2008/layout/LinedList"/>
    <dgm:cxn modelId="{8BD4CCF5-0345-405E-AC9B-4A034140DF3D}" srcId="{932D14FA-A9B9-4271-96EA-5C7C6CA042E9}" destId="{F2CAE459-AAF6-403D-B38E-E9BB4B8BBA70}" srcOrd="1" destOrd="0" parTransId="{EE5F28FE-E9AB-4A06-B249-4E80476D4705}" sibTransId="{BE1559A4-AF52-463A-9359-18A5ACCECDC5}"/>
    <dgm:cxn modelId="{11290AFA-89C1-4F2C-B829-269E827CF1F0}" type="presOf" srcId="{4AD94B10-FB85-4D98-8DC5-5F63B6D09AD7}" destId="{B668CEDC-52B8-4BCD-AE9B-EF454F6DC376}" srcOrd="0" destOrd="0" presId="urn:microsoft.com/office/officeart/2008/layout/LinedList"/>
    <dgm:cxn modelId="{50B1ABFD-9B09-4DA6-8C1C-C118D6C68214}" type="presOf" srcId="{3D33CE67-A07F-4526-B12B-33DAC2504C63}" destId="{40652C10-1E77-4A6C-A030-ED3D280B82E6}" srcOrd="0" destOrd="0" presId="urn:microsoft.com/office/officeart/2008/layout/LinedList"/>
    <dgm:cxn modelId="{9C61F5CC-AEEE-456C-BA2F-2F0237D376D8}" type="presParOf" srcId="{D2C3870E-2EF4-49F9-AE5D-2F7D9FE1D7B0}" destId="{B2E4A923-73D4-46BF-939D-6E2FA441461E}" srcOrd="0" destOrd="0" presId="urn:microsoft.com/office/officeart/2008/layout/LinedList"/>
    <dgm:cxn modelId="{A561F6D3-2221-45D7-8E8F-C2D41374EBFE}" type="presParOf" srcId="{D2C3870E-2EF4-49F9-AE5D-2F7D9FE1D7B0}" destId="{41BF80A5-BFF7-4C40-A388-F5CC93D96EA1}" srcOrd="1" destOrd="0" presId="urn:microsoft.com/office/officeart/2008/layout/LinedList"/>
    <dgm:cxn modelId="{B70993F9-9847-4E5D-9EC2-C280F8F3CB46}" type="presParOf" srcId="{41BF80A5-BFF7-4C40-A388-F5CC93D96EA1}" destId="{37FDB152-0817-47FF-871A-26BF84490B30}" srcOrd="0" destOrd="0" presId="urn:microsoft.com/office/officeart/2008/layout/LinedList"/>
    <dgm:cxn modelId="{EEC6FD26-3AC9-446A-9BE7-C9B77D983F60}" type="presParOf" srcId="{41BF80A5-BFF7-4C40-A388-F5CC93D96EA1}" destId="{04AACB8A-2EF6-4D11-829A-229593280303}" srcOrd="1" destOrd="0" presId="urn:microsoft.com/office/officeart/2008/layout/LinedList"/>
    <dgm:cxn modelId="{4EBAA35C-F649-4320-8172-D874A0ED5B5C}" type="presParOf" srcId="{D2C3870E-2EF4-49F9-AE5D-2F7D9FE1D7B0}" destId="{B05772A5-2BC0-4C18-A4E3-69E3C16CE7E3}" srcOrd="2" destOrd="0" presId="urn:microsoft.com/office/officeart/2008/layout/LinedList"/>
    <dgm:cxn modelId="{AA2A7BF3-1F67-4A89-A5CD-91931D21DE38}" type="presParOf" srcId="{D2C3870E-2EF4-49F9-AE5D-2F7D9FE1D7B0}" destId="{412A0200-DCD6-4F15-9F4B-3CC6BE46B2C5}" srcOrd="3" destOrd="0" presId="urn:microsoft.com/office/officeart/2008/layout/LinedList"/>
    <dgm:cxn modelId="{A333B482-385F-45DF-9D67-F3EDAE407CE5}" type="presParOf" srcId="{412A0200-DCD6-4F15-9F4B-3CC6BE46B2C5}" destId="{6AD7DBE8-995C-480F-80FF-0E2A7D81A212}" srcOrd="0" destOrd="0" presId="urn:microsoft.com/office/officeart/2008/layout/LinedList"/>
    <dgm:cxn modelId="{5564244B-EABA-4091-B305-37F514F058DD}" type="presParOf" srcId="{412A0200-DCD6-4F15-9F4B-3CC6BE46B2C5}" destId="{7E9976BF-8DC8-447B-949F-2355288F958D}" srcOrd="1" destOrd="0" presId="urn:microsoft.com/office/officeart/2008/layout/LinedList"/>
    <dgm:cxn modelId="{772DE42B-CFAB-4581-97A6-E160A619894A}" type="presParOf" srcId="{D2C3870E-2EF4-49F9-AE5D-2F7D9FE1D7B0}" destId="{1108B1FD-7BF5-4FED-AB10-B45406BA9C32}" srcOrd="4" destOrd="0" presId="urn:microsoft.com/office/officeart/2008/layout/LinedList"/>
    <dgm:cxn modelId="{C0A825BA-DA0E-465B-B1E8-8B1E79FAD650}" type="presParOf" srcId="{D2C3870E-2EF4-49F9-AE5D-2F7D9FE1D7B0}" destId="{698119D6-42A3-4AA6-B094-587ED0B41AE9}" srcOrd="5" destOrd="0" presId="urn:microsoft.com/office/officeart/2008/layout/LinedList"/>
    <dgm:cxn modelId="{ACBAA839-5549-4969-8EF0-A031E3DA02BD}" type="presParOf" srcId="{698119D6-42A3-4AA6-B094-587ED0B41AE9}" destId="{40652C10-1E77-4A6C-A030-ED3D280B82E6}" srcOrd="0" destOrd="0" presId="urn:microsoft.com/office/officeart/2008/layout/LinedList"/>
    <dgm:cxn modelId="{254E2F53-44B9-4A0D-9D0E-230544711B34}" type="presParOf" srcId="{698119D6-42A3-4AA6-B094-587ED0B41AE9}" destId="{413DE246-A5B1-4889-850D-60B7E099A68A}" srcOrd="1" destOrd="0" presId="urn:microsoft.com/office/officeart/2008/layout/LinedList"/>
    <dgm:cxn modelId="{F951199C-C16A-4701-83EA-791AB518BEAB}" type="presParOf" srcId="{D2C3870E-2EF4-49F9-AE5D-2F7D9FE1D7B0}" destId="{D1639CA6-F4B1-4093-998E-FA10DC4E3260}" srcOrd="6" destOrd="0" presId="urn:microsoft.com/office/officeart/2008/layout/LinedList"/>
    <dgm:cxn modelId="{F819CE1A-BF45-469D-8E55-CDD6D349787F}" type="presParOf" srcId="{D2C3870E-2EF4-49F9-AE5D-2F7D9FE1D7B0}" destId="{685CF79E-DB39-4216-A10B-6F2EB4205DD9}" srcOrd="7" destOrd="0" presId="urn:microsoft.com/office/officeart/2008/layout/LinedList"/>
    <dgm:cxn modelId="{1349CC94-A7D7-4D3B-90DC-5C7038DC3197}" type="presParOf" srcId="{685CF79E-DB39-4216-A10B-6F2EB4205DD9}" destId="{B668CEDC-52B8-4BCD-AE9B-EF454F6DC376}" srcOrd="0" destOrd="0" presId="urn:microsoft.com/office/officeart/2008/layout/LinedList"/>
    <dgm:cxn modelId="{07CB3F85-AE6E-422C-B7EE-6F175ED669FC}" type="presParOf" srcId="{685CF79E-DB39-4216-A10B-6F2EB4205DD9}" destId="{0BD48FC0-170E-4AC0-8816-8A62192CF390}" srcOrd="1" destOrd="0" presId="urn:microsoft.com/office/officeart/2008/layout/LinedList"/>
    <dgm:cxn modelId="{F56EDBA8-D304-44D1-8A50-A7A8134486DE}" type="presParOf" srcId="{D2C3870E-2EF4-49F9-AE5D-2F7D9FE1D7B0}" destId="{6895861C-4D53-4AB1-88D9-6486423DE489}" srcOrd="8" destOrd="0" presId="urn:microsoft.com/office/officeart/2008/layout/LinedList"/>
    <dgm:cxn modelId="{5EB26349-EF5C-43C8-88B0-F959541A551D}" type="presParOf" srcId="{D2C3870E-2EF4-49F9-AE5D-2F7D9FE1D7B0}" destId="{FE9CFDD3-D5A3-4340-960F-8D8B7516E249}" srcOrd="9" destOrd="0" presId="urn:microsoft.com/office/officeart/2008/layout/LinedList"/>
    <dgm:cxn modelId="{E1009999-2145-4687-A5B4-DC189E8B6056}" type="presParOf" srcId="{FE9CFDD3-D5A3-4340-960F-8D8B7516E249}" destId="{9B1F05A6-F0A7-40B8-BE59-B5BBF918AC0A}" srcOrd="0" destOrd="0" presId="urn:microsoft.com/office/officeart/2008/layout/LinedList"/>
    <dgm:cxn modelId="{620F51AC-373B-4643-8541-6617F6D220A7}" type="presParOf" srcId="{FE9CFDD3-D5A3-4340-960F-8D8B7516E249}" destId="{84BEBEC7-79F5-492D-B905-9776C05BE21F}" srcOrd="1" destOrd="0" presId="urn:microsoft.com/office/officeart/2008/layout/LinedList"/>
    <dgm:cxn modelId="{D24A064B-9CA5-4B96-89F1-C8F5731172CF}" type="presParOf" srcId="{D2C3870E-2EF4-49F9-AE5D-2F7D9FE1D7B0}" destId="{1FB968DD-28F8-4CEB-90B9-44DD9E286AC0}" srcOrd="10" destOrd="0" presId="urn:microsoft.com/office/officeart/2008/layout/LinedList"/>
    <dgm:cxn modelId="{2E182FCE-6576-416E-8C65-26D3B1570E87}" type="presParOf" srcId="{D2C3870E-2EF4-49F9-AE5D-2F7D9FE1D7B0}" destId="{45227A34-B4A1-476F-9419-177100E1A8DA}" srcOrd="11" destOrd="0" presId="urn:microsoft.com/office/officeart/2008/layout/LinedList"/>
    <dgm:cxn modelId="{23535364-AEA7-476A-960F-78EC2EACC782}" type="presParOf" srcId="{45227A34-B4A1-476F-9419-177100E1A8DA}" destId="{3A957E8D-7702-43C1-8A43-2160239E81D4}" srcOrd="0" destOrd="0" presId="urn:microsoft.com/office/officeart/2008/layout/LinedList"/>
    <dgm:cxn modelId="{14925997-B888-454B-8E98-97640C9C9534}" type="presParOf" srcId="{45227A34-B4A1-476F-9419-177100E1A8DA}" destId="{413B0508-5ED3-4BD3-A290-1FC5FB3F5BC8}" srcOrd="1" destOrd="0" presId="urn:microsoft.com/office/officeart/2008/layout/LinedList"/>
    <dgm:cxn modelId="{7D88DFA4-B33E-4596-A69E-EE21460D5D56}" type="presParOf" srcId="{D2C3870E-2EF4-49F9-AE5D-2F7D9FE1D7B0}" destId="{ECF6CF05-8B9E-4004-A788-ECAB38EBBF3C}" srcOrd="12" destOrd="0" presId="urn:microsoft.com/office/officeart/2008/layout/LinedList"/>
    <dgm:cxn modelId="{0B6BC460-30C7-42B6-AC0E-119D4CD939BB}" type="presParOf" srcId="{D2C3870E-2EF4-49F9-AE5D-2F7D9FE1D7B0}" destId="{76619A6E-DDCF-4F30-8752-F6BA73D0D114}" srcOrd="13" destOrd="0" presId="urn:microsoft.com/office/officeart/2008/layout/LinedList"/>
    <dgm:cxn modelId="{8208D93C-E9B1-45ED-84AE-66846A42A157}" type="presParOf" srcId="{76619A6E-DDCF-4F30-8752-F6BA73D0D114}" destId="{02C42805-6185-4628-A3B3-AA7F4769AA41}" srcOrd="0" destOrd="0" presId="urn:microsoft.com/office/officeart/2008/layout/LinedList"/>
    <dgm:cxn modelId="{DD2C72CA-9C85-41C8-93DC-AC1ABEE1B809}" type="presParOf" srcId="{76619A6E-DDCF-4F30-8752-F6BA73D0D114}" destId="{7DDF2EDD-0009-4356-B006-60AE9E365BDC}" srcOrd="1" destOrd="0" presId="urn:microsoft.com/office/officeart/2008/layout/LinedList"/>
    <dgm:cxn modelId="{519B49E2-A011-4A47-BE9C-A089FB408258}" type="presParOf" srcId="{D2C3870E-2EF4-49F9-AE5D-2F7D9FE1D7B0}" destId="{F567E8B9-65D4-43CB-8BDE-5DFEC35F6587}" srcOrd="14" destOrd="0" presId="urn:microsoft.com/office/officeart/2008/layout/LinedList"/>
    <dgm:cxn modelId="{DF99FD70-4C6D-43D9-8960-F686F70E1909}" type="presParOf" srcId="{D2C3870E-2EF4-49F9-AE5D-2F7D9FE1D7B0}" destId="{2D813318-B724-4B88-B226-C3332228DB32}" srcOrd="15" destOrd="0" presId="urn:microsoft.com/office/officeart/2008/layout/LinedList"/>
    <dgm:cxn modelId="{8B26B4D0-3CD5-4924-BE26-D36EF38980E0}" type="presParOf" srcId="{2D813318-B724-4B88-B226-C3332228DB32}" destId="{72E2E6A1-474F-4719-8813-094B6F64795E}" srcOrd="0" destOrd="0" presId="urn:microsoft.com/office/officeart/2008/layout/LinedList"/>
    <dgm:cxn modelId="{000CDA35-C39B-4870-8F1C-E4832E1FB5BB}" type="presParOf" srcId="{2D813318-B724-4B88-B226-C3332228DB32}" destId="{2286782C-B1D0-4FE9-B5C4-CF5B5BAF3129}" srcOrd="1" destOrd="0" presId="urn:microsoft.com/office/officeart/2008/layout/LinedList"/>
    <dgm:cxn modelId="{C4E897AF-EC7E-4ABB-B8DA-051F9B8A20A9}" type="presParOf" srcId="{D2C3870E-2EF4-49F9-AE5D-2F7D9FE1D7B0}" destId="{D9787CDB-819B-400B-88A2-06AE2427C875}" srcOrd="16" destOrd="0" presId="urn:microsoft.com/office/officeart/2008/layout/LinedList"/>
    <dgm:cxn modelId="{F49DE70F-9540-4FBD-B67B-425FF702A49E}" type="presParOf" srcId="{D2C3870E-2EF4-49F9-AE5D-2F7D9FE1D7B0}" destId="{257B1D2D-733E-4015-A389-0C06485B3C44}" srcOrd="17" destOrd="0" presId="urn:microsoft.com/office/officeart/2008/layout/LinedList"/>
    <dgm:cxn modelId="{BF9185E4-6E5D-4FB0-9907-4AB03767E772}" type="presParOf" srcId="{257B1D2D-733E-4015-A389-0C06485B3C44}" destId="{308D8BA9-AAFF-4C9C-A778-F54BF71EE54E}" srcOrd="0" destOrd="0" presId="urn:microsoft.com/office/officeart/2008/layout/LinedList"/>
    <dgm:cxn modelId="{5874A5C5-04A6-42E0-ABAC-9C080C1B5DA3}" type="presParOf" srcId="{257B1D2D-733E-4015-A389-0C06485B3C44}" destId="{142221DB-C8AE-49D9-9320-CA75166881D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1CA6A-6AC0-4ACF-88E7-81341F451EBF}"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D2A55D0E-BD51-4735-AA16-E517A2D7DFA6}">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dirty="0">
              <a:solidFill>
                <a:schemeClr val="tx1"/>
              </a:solidFill>
            </a:rPr>
            <a:t>Recruitment, Retention, and Recognition Resources</a:t>
          </a:r>
        </a:p>
      </dgm:t>
    </dgm:pt>
    <dgm:pt modelId="{A4A2C2A9-97F2-4CFD-95D7-8FE3494E6596}" type="parTrans" cxnId="{1307515E-DD7D-4398-B5F5-26A18806492E}">
      <dgm:prSet/>
      <dgm:spPr/>
      <dgm:t>
        <a:bodyPr/>
        <a:lstStyle/>
        <a:p>
          <a:endParaRPr lang="en-US" sz="1800" b="1">
            <a:solidFill>
              <a:schemeClr val="tx1"/>
            </a:solidFill>
          </a:endParaRPr>
        </a:p>
      </dgm:t>
    </dgm:pt>
    <dgm:pt modelId="{04915F07-5400-42E6-A07C-E4D666A13731}" type="sibTrans" cxnId="{1307515E-DD7D-4398-B5F5-26A18806492E}">
      <dgm:prSet/>
      <dgm:spPr/>
      <dgm:t>
        <a:bodyPr/>
        <a:lstStyle/>
        <a:p>
          <a:endParaRPr lang="en-US" sz="1800" b="1">
            <a:solidFill>
              <a:schemeClr val="tx1"/>
            </a:solidFill>
          </a:endParaRPr>
        </a:p>
      </dgm:t>
    </dgm:pt>
    <dgm:pt modelId="{ED8EC102-6860-49E6-BE08-5247D9C681B2}">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dirty="0">
              <a:solidFill>
                <a:schemeClr val="tx1"/>
              </a:solidFill>
            </a:rPr>
            <a:t>Risk Assessment Resources</a:t>
          </a:r>
        </a:p>
      </dgm:t>
    </dgm:pt>
    <dgm:pt modelId="{0ADBE8C9-894C-4E3C-A4B0-03FDC76A7D1F}" type="parTrans" cxnId="{62106C8E-7530-43DD-A695-156E6411FE73}">
      <dgm:prSet/>
      <dgm:spPr/>
      <dgm:t>
        <a:bodyPr/>
        <a:lstStyle/>
        <a:p>
          <a:endParaRPr lang="en-US" sz="1800" b="1">
            <a:solidFill>
              <a:schemeClr val="tx1"/>
            </a:solidFill>
          </a:endParaRPr>
        </a:p>
      </dgm:t>
    </dgm:pt>
    <dgm:pt modelId="{B625F1F6-3AE4-4207-8EB6-9BD933E2EF45}" type="sibTrans" cxnId="{62106C8E-7530-43DD-A695-156E6411FE73}">
      <dgm:prSet/>
      <dgm:spPr/>
      <dgm:t>
        <a:bodyPr/>
        <a:lstStyle/>
        <a:p>
          <a:endParaRPr lang="en-US" sz="1800" b="1">
            <a:solidFill>
              <a:schemeClr val="tx1"/>
            </a:solidFill>
          </a:endParaRPr>
        </a:p>
      </dgm:t>
    </dgm:pt>
    <dgm:pt modelId="{A8BE611B-6984-4244-A98B-A44FBD95EF33}">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dirty="0">
              <a:solidFill>
                <a:schemeClr val="tx1"/>
              </a:solidFill>
            </a:rPr>
            <a:t>Risk Management, Health &amp; Safety Resources</a:t>
          </a:r>
        </a:p>
      </dgm:t>
    </dgm:pt>
    <dgm:pt modelId="{48E8EC51-302C-469D-8B5C-85B20D09F149}" type="parTrans" cxnId="{AF3211B2-72FD-43E1-AABC-0C369CB8DF49}">
      <dgm:prSet/>
      <dgm:spPr/>
      <dgm:t>
        <a:bodyPr/>
        <a:lstStyle/>
        <a:p>
          <a:endParaRPr lang="en-US" sz="1800" b="1">
            <a:solidFill>
              <a:schemeClr val="tx1"/>
            </a:solidFill>
          </a:endParaRPr>
        </a:p>
      </dgm:t>
    </dgm:pt>
    <dgm:pt modelId="{490E2661-49F3-4C31-BA59-985C269C1E52}" type="sibTrans" cxnId="{AF3211B2-72FD-43E1-AABC-0C369CB8DF49}">
      <dgm:prSet/>
      <dgm:spPr/>
      <dgm:t>
        <a:bodyPr/>
        <a:lstStyle/>
        <a:p>
          <a:endParaRPr lang="en-US" sz="1800" b="1">
            <a:solidFill>
              <a:schemeClr val="tx1"/>
            </a:solidFill>
          </a:endParaRPr>
        </a:p>
      </dgm:t>
    </dgm:pt>
    <dgm:pt modelId="{86E686F4-03F8-49AE-B564-2A0DFC4E2BBE}">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dirty="0">
              <a:solidFill>
                <a:schemeClr val="tx1"/>
              </a:solidFill>
            </a:rPr>
            <a:t>Role Description Resources</a:t>
          </a:r>
        </a:p>
      </dgm:t>
    </dgm:pt>
    <dgm:pt modelId="{605FBF1F-3A4D-4D0E-A18D-73CA3651C09D}" type="parTrans" cxnId="{23CFBB64-FBA3-43AD-929C-317443AAF4C4}">
      <dgm:prSet/>
      <dgm:spPr/>
      <dgm:t>
        <a:bodyPr/>
        <a:lstStyle/>
        <a:p>
          <a:endParaRPr lang="en-US" sz="1800" b="1">
            <a:solidFill>
              <a:schemeClr val="tx1"/>
            </a:solidFill>
          </a:endParaRPr>
        </a:p>
      </dgm:t>
    </dgm:pt>
    <dgm:pt modelId="{EE1F88FD-0659-4EA3-8BBB-9DEE4AE48A1B}" type="sibTrans" cxnId="{23CFBB64-FBA3-43AD-929C-317443AAF4C4}">
      <dgm:prSet/>
      <dgm:spPr/>
      <dgm:t>
        <a:bodyPr/>
        <a:lstStyle/>
        <a:p>
          <a:endParaRPr lang="en-US" sz="1800" b="1">
            <a:solidFill>
              <a:schemeClr val="tx1"/>
            </a:solidFill>
          </a:endParaRPr>
        </a:p>
      </dgm:t>
    </dgm:pt>
    <dgm:pt modelId="{E42471D0-52CC-4194-A9B8-A9DC4F610E0C}">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dirty="0">
              <a:solidFill>
                <a:schemeClr val="tx1"/>
              </a:solidFill>
            </a:rPr>
            <a:t>Role Development Resources</a:t>
          </a:r>
        </a:p>
      </dgm:t>
    </dgm:pt>
    <dgm:pt modelId="{28156777-0214-412C-8B00-B937CD975C0F}" type="parTrans" cxnId="{956B4A72-8D8E-41D9-BE20-BDD671FDE719}">
      <dgm:prSet/>
      <dgm:spPr/>
      <dgm:t>
        <a:bodyPr/>
        <a:lstStyle/>
        <a:p>
          <a:endParaRPr lang="en-US" sz="1800" b="1">
            <a:solidFill>
              <a:schemeClr val="tx1"/>
            </a:solidFill>
          </a:endParaRPr>
        </a:p>
      </dgm:t>
    </dgm:pt>
    <dgm:pt modelId="{3CEA5BEB-7996-4E1A-A414-2F3C1EF1835F}" type="sibTrans" cxnId="{956B4A72-8D8E-41D9-BE20-BDD671FDE719}">
      <dgm:prSet/>
      <dgm:spPr/>
      <dgm:t>
        <a:bodyPr/>
        <a:lstStyle/>
        <a:p>
          <a:endParaRPr lang="en-US" sz="1800" b="1">
            <a:solidFill>
              <a:schemeClr val="tx1"/>
            </a:solidFill>
          </a:endParaRPr>
        </a:p>
      </dgm:t>
    </dgm:pt>
    <dgm:pt modelId="{21024117-DBB5-4F6B-9E72-ACB26AE29CB1}">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a:solidFill>
                <a:schemeClr val="tx1"/>
              </a:solidFill>
            </a:rPr>
            <a:t>Screening Resources</a:t>
          </a:r>
        </a:p>
      </dgm:t>
    </dgm:pt>
    <dgm:pt modelId="{D64A6E22-DF0A-4B84-B856-10AECC3E55A8}" type="parTrans" cxnId="{A5B4E6E2-B234-47DF-9EF0-5AB04563E32A}">
      <dgm:prSet/>
      <dgm:spPr/>
      <dgm:t>
        <a:bodyPr/>
        <a:lstStyle/>
        <a:p>
          <a:endParaRPr lang="en-US" sz="1800" b="1">
            <a:solidFill>
              <a:schemeClr val="tx1"/>
            </a:solidFill>
          </a:endParaRPr>
        </a:p>
      </dgm:t>
    </dgm:pt>
    <dgm:pt modelId="{ECC2F9DF-F1DD-4169-AE54-38093D48C2FE}" type="sibTrans" cxnId="{A5B4E6E2-B234-47DF-9EF0-5AB04563E32A}">
      <dgm:prSet/>
      <dgm:spPr/>
      <dgm:t>
        <a:bodyPr/>
        <a:lstStyle/>
        <a:p>
          <a:endParaRPr lang="en-US" sz="1800" b="1">
            <a:solidFill>
              <a:schemeClr val="tx1"/>
            </a:solidFill>
          </a:endParaRPr>
        </a:p>
      </dgm:t>
    </dgm:pt>
    <dgm:pt modelId="{2593C053-1CBC-481E-9019-82A619B9ECCE}">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b="1" dirty="0">
              <a:solidFill>
                <a:schemeClr val="tx1"/>
              </a:solidFill>
            </a:rPr>
            <a:t>Volunteer Program Management Manual</a:t>
          </a:r>
        </a:p>
      </dgm:t>
    </dgm:pt>
    <dgm:pt modelId="{03C5B4E0-8285-4519-B19F-0F38DB5C6311}" type="parTrans" cxnId="{4D110156-7884-41F8-BE70-415AB8DEDBB0}">
      <dgm:prSet/>
      <dgm:spPr/>
      <dgm:t>
        <a:bodyPr/>
        <a:lstStyle/>
        <a:p>
          <a:endParaRPr lang="en-US" sz="1800" b="1">
            <a:solidFill>
              <a:schemeClr val="tx1"/>
            </a:solidFill>
          </a:endParaRPr>
        </a:p>
      </dgm:t>
    </dgm:pt>
    <dgm:pt modelId="{BE9376B1-2041-4D37-A35E-732F05EBC223}" type="sibTrans" cxnId="{4D110156-7884-41F8-BE70-415AB8DEDBB0}">
      <dgm:prSet/>
      <dgm:spPr/>
      <dgm:t>
        <a:bodyPr/>
        <a:lstStyle/>
        <a:p>
          <a:endParaRPr lang="en-US" sz="1800" b="1">
            <a:solidFill>
              <a:schemeClr val="tx1"/>
            </a:solidFill>
          </a:endParaRPr>
        </a:p>
      </dgm:t>
    </dgm:pt>
    <dgm:pt modelId="{C11AA4C4-987D-4C0C-8239-07B4F02D4708}">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a:solidFill>
                <a:schemeClr val="tx1"/>
              </a:solidFill>
            </a:rPr>
            <a:t>Welcome Packet Resources</a:t>
          </a:r>
        </a:p>
      </dgm:t>
    </dgm:pt>
    <dgm:pt modelId="{7317754A-AE11-4E64-837C-2B9F709CD4F8}" type="parTrans" cxnId="{3C11C52A-309A-464C-AF90-5E6AB4231AE5}">
      <dgm:prSet/>
      <dgm:spPr/>
      <dgm:t>
        <a:bodyPr/>
        <a:lstStyle/>
        <a:p>
          <a:endParaRPr lang="en-US" sz="1800" b="1">
            <a:solidFill>
              <a:schemeClr val="tx1"/>
            </a:solidFill>
          </a:endParaRPr>
        </a:p>
      </dgm:t>
    </dgm:pt>
    <dgm:pt modelId="{DF9A7204-6BC1-4249-A8A7-9474FAABC6FE}" type="sibTrans" cxnId="{3C11C52A-309A-464C-AF90-5E6AB4231AE5}">
      <dgm:prSet/>
      <dgm:spPr/>
      <dgm:t>
        <a:bodyPr/>
        <a:lstStyle/>
        <a:p>
          <a:endParaRPr lang="en-US" sz="1800" b="1">
            <a:solidFill>
              <a:schemeClr val="tx1"/>
            </a:solidFill>
          </a:endParaRPr>
        </a:p>
      </dgm:t>
    </dgm:pt>
    <dgm:pt modelId="{216BF6DA-1B90-4B1D-B2C5-B4F73A90E7E8}" type="pres">
      <dgm:prSet presAssocID="{FEB1CA6A-6AC0-4ACF-88E7-81341F451EBF}" presName="vert0" presStyleCnt="0">
        <dgm:presLayoutVars>
          <dgm:dir/>
          <dgm:animOne val="branch"/>
          <dgm:animLvl val="lvl"/>
        </dgm:presLayoutVars>
      </dgm:prSet>
      <dgm:spPr/>
    </dgm:pt>
    <dgm:pt modelId="{A82EFF98-38E2-484F-B1E1-4CC2FD8B712E}" type="pres">
      <dgm:prSet presAssocID="{D2A55D0E-BD51-4735-AA16-E517A2D7DFA6}" presName="thickLine" presStyleLbl="alignNode1" presStyleIdx="0" presStyleCnt="8"/>
      <dgm:spPr/>
    </dgm:pt>
    <dgm:pt modelId="{A3EFE06B-EF25-472B-94A2-6FF3C1A3B808}" type="pres">
      <dgm:prSet presAssocID="{D2A55D0E-BD51-4735-AA16-E517A2D7DFA6}" presName="horz1" presStyleCnt="0"/>
      <dgm:spPr/>
    </dgm:pt>
    <dgm:pt modelId="{C3860CEE-C304-4326-8A1E-1A5C3EFA2820}" type="pres">
      <dgm:prSet presAssocID="{D2A55D0E-BD51-4735-AA16-E517A2D7DFA6}" presName="tx1" presStyleLbl="revTx" presStyleIdx="0" presStyleCnt="8"/>
      <dgm:spPr/>
    </dgm:pt>
    <dgm:pt modelId="{FCAFCEB2-BE73-4E9F-A9EB-A6259702F864}" type="pres">
      <dgm:prSet presAssocID="{D2A55D0E-BD51-4735-AA16-E517A2D7DFA6}" presName="vert1" presStyleCnt="0"/>
      <dgm:spPr/>
    </dgm:pt>
    <dgm:pt modelId="{DDC2FF6F-EFC5-4138-9D96-90AF1AD8E30D}" type="pres">
      <dgm:prSet presAssocID="{ED8EC102-6860-49E6-BE08-5247D9C681B2}" presName="thickLine" presStyleLbl="alignNode1" presStyleIdx="1" presStyleCnt="8"/>
      <dgm:spPr/>
    </dgm:pt>
    <dgm:pt modelId="{EC8731F6-4DC1-4BF3-BBF7-1F8317C84FD2}" type="pres">
      <dgm:prSet presAssocID="{ED8EC102-6860-49E6-BE08-5247D9C681B2}" presName="horz1" presStyleCnt="0"/>
      <dgm:spPr/>
    </dgm:pt>
    <dgm:pt modelId="{BA4F110A-6A6E-4F6F-B89D-9B0119740EBA}" type="pres">
      <dgm:prSet presAssocID="{ED8EC102-6860-49E6-BE08-5247D9C681B2}" presName="tx1" presStyleLbl="revTx" presStyleIdx="1" presStyleCnt="8"/>
      <dgm:spPr/>
    </dgm:pt>
    <dgm:pt modelId="{0F671787-C98E-428B-B784-6AEA7F2613BD}" type="pres">
      <dgm:prSet presAssocID="{ED8EC102-6860-49E6-BE08-5247D9C681B2}" presName="vert1" presStyleCnt="0"/>
      <dgm:spPr/>
    </dgm:pt>
    <dgm:pt modelId="{E5D15C60-1C4C-412D-AD6F-667311D004CC}" type="pres">
      <dgm:prSet presAssocID="{A8BE611B-6984-4244-A98B-A44FBD95EF33}" presName="thickLine" presStyleLbl="alignNode1" presStyleIdx="2" presStyleCnt="8"/>
      <dgm:spPr/>
    </dgm:pt>
    <dgm:pt modelId="{3B0F2230-52B0-4079-B156-DE3EB827E60F}" type="pres">
      <dgm:prSet presAssocID="{A8BE611B-6984-4244-A98B-A44FBD95EF33}" presName="horz1" presStyleCnt="0"/>
      <dgm:spPr/>
    </dgm:pt>
    <dgm:pt modelId="{3CF0FE50-4F8C-4CC4-9EC7-8DD5AFB75576}" type="pres">
      <dgm:prSet presAssocID="{A8BE611B-6984-4244-A98B-A44FBD95EF33}" presName="tx1" presStyleLbl="revTx" presStyleIdx="2" presStyleCnt="8"/>
      <dgm:spPr/>
    </dgm:pt>
    <dgm:pt modelId="{DEAB9015-BE4D-45BC-B989-5CBF09481116}" type="pres">
      <dgm:prSet presAssocID="{A8BE611B-6984-4244-A98B-A44FBD95EF33}" presName="vert1" presStyleCnt="0"/>
      <dgm:spPr/>
    </dgm:pt>
    <dgm:pt modelId="{5271F6B3-DA7B-41B6-B95B-61109CD2C114}" type="pres">
      <dgm:prSet presAssocID="{86E686F4-03F8-49AE-B564-2A0DFC4E2BBE}" presName="thickLine" presStyleLbl="alignNode1" presStyleIdx="3" presStyleCnt="8"/>
      <dgm:spPr/>
    </dgm:pt>
    <dgm:pt modelId="{FF757EEE-65FA-4480-8290-914A6F2BAFE0}" type="pres">
      <dgm:prSet presAssocID="{86E686F4-03F8-49AE-B564-2A0DFC4E2BBE}" presName="horz1" presStyleCnt="0"/>
      <dgm:spPr/>
    </dgm:pt>
    <dgm:pt modelId="{676C9621-DC66-46FB-8FEA-DBB5F1213824}" type="pres">
      <dgm:prSet presAssocID="{86E686F4-03F8-49AE-B564-2A0DFC4E2BBE}" presName="tx1" presStyleLbl="revTx" presStyleIdx="3" presStyleCnt="8"/>
      <dgm:spPr/>
    </dgm:pt>
    <dgm:pt modelId="{6A903C00-2A89-4027-88E0-37B7A766793A}" type="pres">
      <dgm:prSet presAssocID="{86E686F4-03F8-49AE-B564-2A0DFC4E2BBE}" presName="vert1" presStyleCnt="0"/>
      <dgm:spPr/>
    </dgm:pt>
    <dgm:pt modelId="{2D761112-888C-4C90-8D11-8C0571790C8F}" type="pres">
      <dgm:prSet presAssocID="{E42471D0-52CC-4194-A9B8-A9DC4F610E0C}" presName="thickLine" presStyleLbl="alignNode1" presStyleIdx="4" presStyleCnt="8"/>
      <dgm:spPr/>
    </dgm:pt>
    <dgm:pt modelId="{033C05ED-82E7-4E79-AC2B-2C7C843CDAD3}" type="pres">
      <dgm:prSet presAssocID="{E42471D0-52CC-4194-A9B8-A9DC4F610E0C}" presName="horz1" presStyleCnt="0"/>
      <dgm:spPr/>
    </dgm:pt>
    <dgm:pt modelId="{68E3840D-E21B-46CA-8DE5-B62B454D71A3}" type="pres">
      <dgm:prSet presAssocID="{E42471D0-52CC-4194-A9B8-A9DC4F610E0C}" presName="tx1" presStyleLbl="revTx" presStyleIdx="4" presStyleCnt="8"/>
      <dgm:spPr/>
    </dgm:pt>
    <dgm:pt modelId="{38125E48-3ED8-4815-9B7D-9959B5B2D4FA}" type="pres">
      <dgm:prSet presAssocID="{E42471D0-52CC-4194-A9B8-A9DC4F610E0C}" presName="vert1" presStyleCnt="0"/>
      <dgm:spPr/>
    </dgm:pt>
    <dgm:pt modelId="{262E1F23-3542-4728-B77E-C0BB32C6C55C}" type="pres">
      <dgm:prSet presAssocID="{21024117-DBB5-4F6B-9E72-ACB26AE29CB1}" presName="thickLine" presStyleLbl="alignNode1" presStyleIdx="5" presStyleCnt="8"/>
      <dgm:spPr/>
    </dgm:pt>
    <dgm:pt modelId="{B08E4A5E-57FB-4B39-922D-94E96A7E5543}" type="pres">
      <dgm:prSet presAssocID="{21024117-DBB5-4F6B-9E72-ACB26AE29CB1}" presName="horz1" presStyleCnt="0"/>
      <dgm:spPr/>
    </dgm:pt>
    <dgm:pt modelId="{4B5833C0-ACF6-4277-ABFA-21CF3192496E}" type="pres">
      <dgm:prSet presAssocID="{21024117-DBB5-4F6B-9E72-ACB26AE29CB1}" presName="tx1" presStyleLbl="revTx" presStyleIdx="5" presStyleCnt="8"/>
      <dgm:spPr/>
    </dgm:pt>
    <dgm:pt modelId="{41C80406-1292-464B-982E-7B5EF03DBE5E}" type="pres">
      <dgm:prSet presAssocID="{21024117-DBB5-4F6B-9E72-ACB26AE29CB1}" presName="vert1" presStyleCnt="0"/>
      <dgm:spPr/>
    </dgm:pt>
    <dgm:pt modelId="{D08C175F-97FC-426C-B05E-DBD4D4A39697}" type="pres">
      <dgm:prSet presAssocID="{2593C053-1CBC-481E-9019-82A619B9ECCE}" presName="thickLine" presStyleLbl="alignNode1" presStyleIdx="6" presStyleCnt="8"/>
      <dgm:spPr/>
    </dgm:pt>
    <dgm:pt modelId="{704EC86D-B6A6-46A1-A2BB-B6743EE73121}" type="pres">
      <dgm:prSet presAssocID="{2593C053-1CBC-481E-9019-82A619B9ECCE}" presName="horz1" presStyleCnt="0"/>
      <dgm:spPr/>
    </dgm:pt>
    <dgm:pt modelId="{3193072A-252A-4603-8CF5-8AAFA9CECBEE}" type="pres">
      <dgm:prSet presAssocID="{2593C053-1CBC-481E-9019-82A619B9ECCE}" presName="tx1" presStyleLbl="revTx" presStyleIdx="6" presStyleCnt="8"/>
      <dgm:spPr/>
    </dgm:pt>
    <dgm:pt modelId="{322B1178-DB73-4D6A-B2BE-72BAB0D5AE23}" type="pres">
      <dgm:prSet presAssocID="{2593C053-1CBC-481E-9019-82A619B9ECCE}" presName="vert1" presStyleCnt="0"/>
      <dgm:spPr/>
    </dgm:pt>
    <dgm:pt modelId="{232763C3-24DB-4CFC-B444-4FA47018009D}" type="pres">
      <dgm:prSet presAssocID="{C11AA4C4-987D-4C0C-8239-07B4F02D4708}" presName="thickLine" presStyleLbl="alignNode1" presStyleIdx="7" presStyleCnt="8"/>
      <dgm:spPr/>
    </dgm:pt>
    <dgm:pt modelId="{230D1FF1-B8F2-426B-8532-BF90B6517B10}" type="pres">
      <dgm:prSet presAssocID="{C11AA4C4-987D-4C0C-8239-07B4F02D4708}" presName="horz1" presStyleCnt="0"/>
      <dgm:spPr/>
    </dgm:pt>
    <dgm:pt modelId="{3C26B48E-01F0-43FF-9429-B582ADB332FB}" type="pres">
      <dgm:prSet presAssocID="{C11AA4C4-987D-4C0C-8239-07B4F02D4708}" presName="tx1" presStyleLbl="revTx" presStyleIdx="7" presStyleCnt="8"/>
      <dgm:spPr/>
    </dgm:pt>
    <dgm:pt modelId="{2F2C1ABD-E9B7-438F-8FD6-A7C06E5B74A6}" type="pres">
      <dgm:prSet presAssocID="{C11AA4C4-987D-4C0C-8239-07B4F02D4708}" presName="vert1" presStyleCnt="0"/>
      <dgm:spPr/>
    </dgm:pt>
  </dgm:ptLst>
  <dgm:cxnLst>
    <dgm:cxn modelId="{3C11C52A-309A-464C-AF90-5E6AB4231AE5}" srcId="{FEB1CA6A-6AC0-4ACF-88E7-81341F451EBF}" destId="{C11AA4C4-987D-4C0C-8239-07B4F02D4708}" srcOrd="7" destOrd="0" parTransId="{7317754A-AE11-4E64-837C-2B9F709CD4F8}" sibTransId="{DF9A7204-6BC1-4249-A8A7-9474FAABC6FE}"/>
    <dgm:cxn modelId="{478A6C2D-E8A5-4098-9D44-6DBE3F1B5DF8}" type="presOf" srcId="{ED8EC102-6860-49E6-BE08-5247D9C681B2}" destId="{BA4F110A-6A6E-4F6F-B89D-9B0119740EBA}" srcOrd="0" destOrd="0" presId="urn:microsoft.com/office/officeart/2008/layout/LinedList"/>
    <dgm:cxn modelId="{1307515E-DD7D-4398-B5F5-26A18806492E}" srcId="{FEB1CA6A-6AC0-4ACF-88E7-81341F451EBF}" destId="{D2A55D0E-BD51-4735-AA16-E517A2D7DFA6}" srcOrd="0" destOrd="0" parTransId="{A4A2C2A9-97F2-4CFD-95D7-8FE3494E6596}" sibTransId="{04915F07-5400-42E6-A07C-E4D666A13731}"/>
    <dgm:cxn modelId="{23CFBB64-FBA3-43AD-929C-317443AAF4C4}" srcId="{FEB1CA6A-6AC0-4ACF-88E7-81341F451EBF}" destId="{86E686F4-03F8-49AE-B564-2A0DFC4E2BBE}" srcOrd="3" destOrd="0" parTransId="{605FBF1F-3A4D-4D0E-A18D-73CA3651C09D}" sibTransId="{EE1F88FD-0659-4EA3-8BBB-9DEE4AE48A1B}"/>
    <dgm:cxn modelId="{099AF647-7091-422E-8CDC-98FCA4740B4C}" type="presOf" srcId="{E42471D0-52CC-4194-A9B8-A9DC4F610E0C}" destId="{68E3840D-E21B-46CA-8DE5-B62B454D71A3}" srcOrd="0" destOrd="0" presId="urn:microsoft.com/office/officeart/2008/layout/LinedList"/>
    <dgm:cxn modelId="{78D4FC69-FBCD-4B49-A842-306F1E0ED3B4}" type="presOf" srcId="{21024117-DBB5-4F6B-9E72-ACB26AE29CB1}" destId="{4B5833C0-ACF6-4277-ABFA-21CF3192496E}" srcOrd="0" destOrd="0" presId="urn:microsoft.com/office/officeart/2008/layout/LinedList"/>
    <dgm:cxn modelId="{75C88451-F7DD-4380-B3D7-D73269803F57}" type="presOf" srcId="{FEB1CA6A-6AC0-4ACF-88E7-81341F451EBF}" destId="{216BF6DA-1B90-4B1D-B2C5-B4F73A90E7E8}" srcOrd="0" destOrd="0" presId="urn:microsoft.com/office/officeart/2008/layout/LinedList"/>
    <dgm:cxn modelId="{956B4A72-8D8E-41D9-BE20-BDD671FDE719}" srcId="{FEB1CA6A-6AC0-4ACF-88E7-81341F451EBF}" destId="{E42471D0-52CC-4194-A9B8-A9DC4F610E0C}" srcOrd="4" destOrd="0" parTransId="{28156777-0214-412C-8B00-B937CD975C0F}" sibTransId="{3CEA5BEB-7996-4E1A-A414-2F3C1EF1835F}"/>
    <dgm:cxn modelId="{4D110156-7884-41F8-BE70-415AB8DEDBB0}" srcId="{FEB1CA6A-6AC0-4ACF-88E7-81341F451EBF}" destId="{2593C053-1CBC-481E-9019-82A619B9ECCE}" srcOrd="6" destOrd="0" parTransId="{03C5B4E0-8285-4519-B19F-0F38DB5C6311}" sibTransId="{BE9376B1-2041-4D37-A35E-732F05EBC223}"/>
    <dgm:cxn modelId="{61CFCB80-128B-4117-BF20-E85B740450AB}" type="presOf" srcId="{2593C053-1CBC-481E-9019-82A619B9ECCE}" destId="{3193072A-252A-4603-8CF5-8AAFA9CECBEE}" srcOrd="0" destOrd="0" presId="urn:microsoft.com/office/officeart/2008/layout/LinedList"/>
    <dgm:cxn modelId="{62106C8E-7530-43DD-A695-156E6411FE73}" srcId="{FEB1CA6A-6AC0-4ACF-88E7-81341F451EBF}" destId="{ED8EC102-6860-49E6-BE08-5247D9C681B2}" srcOrd="1" destOrd="0" parTransId="{0ADBE8C9-894C-4E3C-A4B0-03FDC76A7D1F}" sibTransId="{B625F1F6-3AE4-4207-8EB6-9BD933E2EF45}"/>
    <dgm:cxn modelId="{9165319D-19D8-43AF-8C9F-E07C999BE8FD}" type="presOf" srcId="{86E686F4-03F8-49AE-B564-2A0DFC4E2BBE}" destId="{676C9621-DC66-46FB-8FEA-DBB5F1213824}" srcOrd="0" destOrd="0" presId="urn:microsoft.com/office/officeart/2008/layout/LinedList"/>
    <dgm:cxn modelId="{AF3211B2-72FD-43E1-AABC-0C369CB8DF49}" srcId="{FEB1CA6A-6AC0-4ACF-88E7-81341F451EBF}" destId="{A8BE611B-6984-4244-A98B-A44FBD95EF33}" srcOrd="2" destOrd="0" parTransId="{48E8EC51-302C-469D-8B5C-85B20D09F149}" sibTransId="{490E2661-49F3-4C31-BA59-985C269C1E52}"/>
    <dgm:cxn modelId="{A5B4E6E2-B234-47DF-9EF0-5AB04563E32A}" srcId="{FEB1CA6A-6AC0-4ACF-88E7-81341F451EBF}" destId="{21024117-DBB5-4F6B-9E72-ACB26AE29CB1}" srcOrd="5" destOrd="0" parTransId="{D64A6E22-DF0A-4B84-B856-10AECC3E55A8}" sibTransId="{ECC2F9DF-F1DD-4169-AE54-38093D48C2FE}"/>
    <dgm:cxn modelId="{113F57F6-5F61-4456-B0F0-03C5F5C88633}" type="presOf" srcId="{C11AA4C4-987D-4C0C-8239-07B4F02D4708}" destId="{3C26B48E-01F0-43FF-9429-B582ADB332FB}" srcOrd="0" destOrd="0" presId="urn:microsoft.com/office/officeart/2008/layout/LinedList"/>
    <dgm:cxn modelId="{3332E1F7-D3C2-4BBF-B421-FE2848171BD3}" type="presOf" srcId="{A8BE611B-6984-4244-A98B-A44FBD95EF33}" destId="{3CF0FE50-4F8C-4CC4-9EC7-8DD5AFB75576}" srcOrd="0" destOrd="0" presId="urn:microsoft.com/office/officeart/2008/layout/LinedList"/>
    <dgm:cxn modelId="{8E2913FC-EBE6-4B4F-9B17-A398877DE20C}" type="presOf" srcId="{D2A55D0E-BD51-4735-AA16-E517A2D7DFA6}" destId="{C3860CEE-C304-4326-8A1E-1A5C3EFA2820}" srcOrd="0" destOrd="0" presId="urn:microsoft.com/office/officeart/2008/layout/LinedList"/>
    <dgm:cxn modelId="{09E4B7AA-9A98-4123-8160-F4609D775939}" type="presParOf" srcId="{216BF6DA-1B90-4B1D-B2C5-B4F73A90E7E8}" destId="{A82EFF98-38E2-484F-B1E1-4CC2FD8B712E}" srcOrd="0" destOrd="0" presId="urn:microsoft.com/office/officeart/2008/layout/LinedList"/>
    <dgm:cxn modelId="{A561B805-432A-42F9-A32A-3E5DC3E43BA4}" type="presParOf" srcId="{216BF6DA-1B90-4B1D-B2C5-B4F73A90E7E8}" destId="{A3EFE06B-EF25-472B-94A2-6FF3C1A3B808}" srcOrd="1" destOrd="0" presId="urn:microsoft.com/office/officeart/2008/layout/LinedList"/>
    <dgm:cxn modelId="{2028349C-939F-4D96-855B-DE320386B3CE}" type="presParOf" srcId="{A3EFE06B-EF25-472B-94A2-6FF3C1A3B808}" destId="{C3860CEE-C304-4326-8A1E-1A5C3EFA2820}" srcOrd="0" destOrd="0" presId="urn:microsoft.com/office/officeart/2008/layout/LinedList"/>
    <dgm:cxn modelId="{7A3DA7CB-A44A-4C0C-8100-8F8E95038607}" type="presParOf" srcId="{A3EFE06B-EF25-472B-94A2-6FF3C1A3B808}" destId="{FCAFCEB2-BE73-4E9F-A9EB-A6259702F864}" srcOrd="1" destOrd="0" presId="urn:microsoft.com/office/officeart/2008/layout/LinedList"/>
    <dgm:cxn modelId="{27914DD2-7DCF-4F1D-BCE6-87BEACD91ECD}" type="presParOf" srcId="{216BF6DA-1B90-4B1D-B2C5-B4F73A90E7E8}" destId="{DDC2FF6F-EFC5-4138-9D96-90AF1AD8E30D}" srcOrd="2" destOrd="0" presId="urn:microsoft.com/office/officeart/2008/layout/LinedList"/>
    <dgm:cxn modelId="{5027C0CB-9C8F-4F60-9E43-4CC5F301C434}" type="presParOf" srcId="{216BF6DA-1B90-4B1D-B2C5-B4F73A90E7E8}" destId="{EC8731F6-4DC1-4BF3-BBF7-1F8317C84FD2}" srcOrd="3" destOrd="0" presId="urn:microsoft.com/office/officeart/2008/layout/LinedList"/>
    <dgm:cxn modelId="{CC84863B-C696-4375-B1B2-A56D6BB12C55}" type="presParOf" srcId="{EC8731F6-4DC1-4BF3-BBF7-1F8317C84FD2}" destId="{BA4F110A-6A6E-4F6F-B89D-9B0119740EBA}" srcOrd="0" destOrd="0" presId="urn:microsoft.com/office/officeart/2008/layout/LinedList"/>
    <dgm:cxn modelId="{98D41D70-320D-4666-AAEC-39F8E577E190}" type="presParOf" srcId="{EC8731F6-4DC1-4BF3-BBF7-1F8317C84FD2}" destId="{0F671787-C98E-428B-B784-6AEA7F2613BD}" srcOrd="1" destOrd="0" presId="urn:microsoft.com/office/officeart/2008/layout/LinedList"/>
    <dgm:cxn modelId="{43FEA989-15B1-4F70-BC92-A4929FE029CB}" type="presParOf" srcId="{216BF6DA-1B90-4B1D-B2C5-B4F73A90E7E8}" destId="{E5D15C60-1C4C-412D-AD6F-667311D004CC}" srcOrd="4" destOrd="0" presId="urn:microsoft.com/office/officeart/2008/layout/LinedList"/>
    <dgm:cxn modelId="{CC9019B3-F76E-4948-BF9E-2E4950705F29}" type="presParOf" srcId="{216BF6DA-1B90-4B1D-B2C5-B4F73A90E7E8}" destId="{3B0F2230-52B0-4079-B156-DE3EB827E60F}" srcOrd="5" destOrd="0" presId="urn:microsoft.com/office/officeart/2008/layout/LinedList"/>
    <dgm:cxn modelId="{24CFF6F9-8EF0-4D0C-AC20-EC059B7AC297}" type="presParOf" srcId="{3B0F2230-52B0-4079-B156-DE3EB827E60F}" destId="{3CF0FE50-4F8C-4CC4-9EC7-8DD5AFB75576}" srcOrd="0" destOrd="0" presId="urn:microsoft.com/office/officeart/2008/layout/LinedList"/>
    <dgm:cxn modelId="{0729C428-4754-4B3B-9327-E5AE3C030A58}" type="presParOf" srcId="{3B0F2230-52B0-4079-B156-DE3EB827E60F}" destId="{DEAB9015-BE4D-45BC-B989-5CBF09481116}" srcOrd="1" destOrd="0" presId="urn:microsoft.com/office/officeart/2008/layout/LinedList"/>
    <dgm:cxn modelId="{8DB07DA7-A43B-4060-8B2A-B25B4D502D79}" type="presParOf" srcId="{216BF6DA-1B90-4B1D-B2C5-B4F73A90E7E8}" destId="{5271F6B3-DA7B-41B6-B95B-61109CD2C114}" srcOrd="6" destOrd="0" presId="urn:microsoft.com/office/officeart/2008/layout/LinedList"/>
    <dgm:cxn modelId="{1ECA24C5-A9C5-40DC-8E21-B38A0D48FD62}" type="presParOf" srcId="{216BF6DA-1B90-4B1D-B2C5-B4F73A90E7E8}" destId="{FF757EEE-65FA-4480-8290-914A6F2BAFE0}" srcOrd="7" destOrd="0" presId="urn:microsoft.com/office/officeart/2008/layout/LinedList"/>
    <dgm:cxn modelId="{DCC863B7-4FF2-412E-98B7-AEEC3D9A4F51}" type="presParOf" srcId="{FF757EEE-65FA-4480-8290-914A6F2BAFE0}" destId="{676C9621-DC66-46FB-8FEA-DBB5F1213824}" srcOrd="0" destOrd="0" presId="urn:microsoft.com/office/officeart/2008/layout/LinedList"/>
    <dgm:cxn modelId="{3756D230-AE86-4DE2-9B6D-FB60FE0274EF}" type="presParOf" srcId="{FF757EEE-65FA-4480-8290-914A6F2BAFE0}" destId="{6A903C00-2A89-4027-88E0-37B7A766793A}" srcOrd="1" destOrd="0" presId="urn:microsoft.com/office/officeart/2008/layout/LinedList"/>
    <dgm:cxn modelId="{D0C883DC-80CE-407B-B12A-3B70DBB2D1F3}" type="presParOf" srcId="{216BF6DA-1B90-4B1D-B2C5-B4F73A90E7E8}" destId="{2D761112-888C-4C90-8D11-8C0571790C8F}" srcOrd="8" destOrd="0" presId="urn:microsoft.com/office/officeart/2008/layout/LinedList"/>
    <dgm:cxn modelId="{47837997-FC3C-488F-863F-B5D10F4BA7D7}" type="presParOf" srcId="{216BF6DA-1B90-4B1D-B2C5-B4F73A90E7E8}" destId="{033C05ED-82E7-4E79-AC2B-2C7C843CDAD3}" srcOrd="9" destOrd="0" presId="urn:microsoft.com/office/officeart/2008/layout/LinedList"/>
    <dgm:cxn modelId="{6E10B257-1722-4F09-AFFA-CB4EC96DA762}" type="presParOf" srcId="{033C05ED-82E7-4E79-AC2B-2C7C843CDAD3}" destId="{68E3840D-E21B-46CA-8DE5-B62B454D71A3}" srcOrd="0" destOrd="0" presId="urn:microsoft.com/office/officeart/2008/layout/LinedList"/>
    <dgm:cxn modelId="{E384E47F-A27A-474F-AF04-924C704D4B0E}" type="presParOf" srcId="{033C05ED-82E7-4E79-AC2B-2C7C843CDAD3}" destId="{38125E48-3ED8-4815-9B7D-9959B5B2D4FA}" srcOrd="1" destOrd="0" presId="urn:microsoft.com/office/officeart/2008/layout/LinedList"/>
    <dgm:cxn modelId="{404A1C1F-0F17-4B4B-BAF4-F72AF9A1914D}" type="presParOf" srcId="{216BF6DA-1B90-4B1D-B2C5-B4F73A90E7E8}" destId="{262E1F23-3542-4728-B77E-C0BB32C6C55C}" srcOrd="10" destOrd="0" presId="urn:microsoft.com/office/officeart/2008/layout/LinedList"/>
    <dgm:cxn modelId="{D21EF971-74DD-4DD8-89F5-5A282868AED2}" type="presParOf" srcId="{216BF6DA-1B90-4B1D-B2C5-B4F73A90E7E8}" destId="{B08E4A5E-57FB-4B39-922D-94E96A7E5543}" srcOrd="11" destOrd="0" presId="urn:microsoft.com/office/officeart/2008/layout/LinedList"/>
    <dgm:cxn modelId="{AD993EE9-1362-4638-948B-A5CC86340240}" type="presParOf" srcId="{B08E4A5E-57FB-4B39-922D-94E96A7E5543}" destId="{4B5833C0-ACF6-4277-ABFA-21CF3192496E}" srcOrd="0" destOrd="0" presId="urn:microsoft.com/office/officeart/2008/layout/LinedList"/>
    <dgm:cxn modelId="{2DADB3DC-86E7-41ED-ACC3-D1C583E6B2C1}" type="presParOf" srcId="{B08E4A5E-57FB-4B39-922D-94E96A7E5543}" destId="{41C80406-1292-464B-982E-7B5EF03DBE5E}" srcOrd="1" destOrd="0" presId="urn:microsoft.com/office/officeart/2008/layout/LinedList"/>
    <dgm:cxn modelId="{83F9536C-CC28-47E4-AC7A-DF2D6A7486BB}" type="presParOf" srcId="{216BF6DA-1B90-4B1D-B2C5-B4F73A90E7E8}" destId="{D08C175F-97FC-426C-B05E-DBD4D4A39697}" srcOrd="12" destOrd="0" presId="urn:microsoft.com/office/officeart/2008/layout/LinedList"/>
    <dgm:cxn modelId="{3457F59D-FC4F-407E-AC18-611BE3C4FB69}" type="presParOf" srcId="{216BF6DA-1B90-4B1D-B2C5-B4F73A90E7E8}" destId="{704EC86D-B6A6-46A1-A2BB-B6743EE73121}" srcOrd="13" destOrd="0" presId="urn:microsoft.com/office/officeart/2008/layout/LinedList"/>
    <dgm:cxn modelId="{F4107996-0FCE-4DC8-8789-FE28185CEC1F}" type="presParOf" srcId="{704EC86D-B6A6-46A1-A2BB-B6743EE73121}" destId="{3193072A-252A-4603-8CF5-8AAFA9CECBEE}" srcOrd="0" destOrd="0" presId="urn:microsoft.com/office/officeart/2008/layout/LinedList"/>
    <dgm:cxn modelId="{1E17D670-192B-4F7B-9BE8-9C47E949ADC7}" type="presParOf" srcId="{704EC86D-B6A6-46A1-A2BB-B6743EE73121}" destId="{322B1178-DB73-4D6A-B2BE-72BAB0D5AE23}" srcOrd="1" destOrd="0" presId="urn:microsoft.com/office/officeart/2008/layout/LinedList"/>
    <dgm:cxn modelId="{94F07D08-7FCE-4B79-8B07-E0BEC38CBC05}" type="presParOf" srcId="{216BF6DA-1B90-4B1D-B2C5-B4F73A90E7E8}" destId="{232763C3-24DB-4CFC-B444-4FA47018009D}" srcOrd="14" destOrd="0" presId="urn:microsoft.com/office/officeart/2008/layout/LinedList"/>
    <dgm:cxn modelId="{3132FDBE-DF4E-4D12-8E0B-66A57D7186EF}" type="presParOf" srcId="{216BF6DA-1B90-4B1D-B2C5-B4F73A90E7E8}" destId="{230D1FF1-B8F2-426B-8532-BF90B6517B10}" srcOrd="15" destOrd="0" presId="urn:microsoft.com/office/officeart/2008/layout/LinedList"/>
    <dgm:cxn modelId="{57C882D0-C4DD-4969-8650-3CD154AEA0D8}" type="presParOf" srcId="{230D1FF1-B8F2-426B-8532-BF90B6517B10}" destId="{3C26B48E-01F0-43FF-9429-B582ADB332FB}" srcOrd="0" destOrd="0" presId="urn:microsoft.com/office/officeart/2008/layout/LinedList"/>
    <dgm:cxn modelId="{A7992781-F980-4116-A84A-8FFC5E891563}" type="presParOf" srcId="{230D1FF1-B8F2-426B-8532-BF90B6517B10}" destId="{2F2C1ABD-E9B7-438F-8FD6-A7C06E5B74A6}"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29F9C-8B6A-45C8-B7E5-DAD8BD581EE2}"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635DAF38-CEC2-42D9-B2D0-A06E5F6046E4}">
      <dgm:prSet/>
      <dgm:spPr/>
      <dgm:t>
        <a:bodyPr/>
        <a:lstStyle/>
        <a:p>
          <a:r>
            <a:rPr lang="en-US" dirty="0"/>
            <a:t>Assess</a:t>
          </a:r>
        </a:p>
      </dgm:t>
    </dgm:pt>
    <dgm:pt modelId="{C3B840F0-36DF-4242-98C2-F2B57905E402}" type="parTrans" cxnId="{B4F38480-BCFB-4CC3-B585-2489AEB8BB2B}">
      <dgm:prSet/>
      <dgm:spPr/>
      <dgm:t>
        <a:bodyPr/>
        <a:lstStyle/>
        <a:p>
          <a:endParaRPr lang="en-US"/>
        </a:p>
      </dgm:t>
    </dgm:pt>
    <dgm:pt modelId="{BCDAD5D6-C596-44D3-9A8D-FE05C89CDC6C}" type="sibTrans" cxnId="{B4F38480-BCFB-4CC3-B585-2489AEB8BB2B}">
      <dgm:prSet/>
      <dgm:spPr/>
      <dgm:t>
        <a:bodyPr/>
        <a:lstStyle/>
        <a:p>
          <a:endParaRPr lang="en-US"/>
        </a:p>
      </dgm:t>
    </dgm:pt>
    <dgm:pt modelId="{79753414-B38A-46ED-9A23-CE0A4DEF1EBE}">
      <dgm:prSet>
        <dgm:style>
          <a:lnRef idx="2">
            <a:schemeClr val="accent1"/>
          </a:lnRef>
          <a:fillRef idx="1">
            <a:schemeClr val="lt1"/>
          </a:fillRef>
          <a:effectRef idx="0">
            <a:schemeClr val="accent1"/>
          </a:effectRef>
          <a:fontRef idx="minor">
            <a:schemeClr val="dk1"/>
          </a:fontRef>
        </dgm:style>
      </dgm:prSet>
      <dgm:spPr/>
      <dgm:t>
        <a:bodyPr/>
        <a:lstStyle/>
        <a:p>
          <a:r>
            <a:rPr lang="en-US" dirty="0"/>
            <a:t>Overarching customization issues</a:t>
          </a:r>
        </a:p>
      </dgm:t>
    </dgm:pt>
    <dgm:pt modelId="{A654EF58-E214-4717-A22F-9796B7546B92}" type="parTrans" cxnId="{8886136E-B119-48C6-A314-DFEFE7842F44}">
      <dgm:prSet/>
      <dgm:spPr/>
      <dgm:t>
        <a:bodyPr/>
        <a:lstStyle/>
        <a:p>
          <a:endParaRPr lang="en-US"/>
        </a:p>
      </dgm:t>
    </dgm:pt>
    <dgm:pt modelId="{7E89C46B-6ACE-4FAA-B67F-A63B5BC9268E}" type="sibTrans" cxnId="{8886136E-B119-48C6-A314-DFEFE7842F44}">
      <dgm:prSet/>
      <dgm:spPr/>
      <dgm:t>
        <a:bodyPr/>
        <a:lstStyle/>
        <a:p>
          <a:endParaRPr lang="en-US"/>
        </a:p>
      </dgm:t>
    </dgm:pt>
    <dgm:pt modelId="{C3B8DCD9-5F4F-4727-964E-FB1436146C34}">
      <dgm:prSet>
        <dgm:style>
          <a:lnRef idx="2">
            <a:schemeClr val="accent1"/>
          </a:lnRef>
          <a:fillRef idx="1">
            <a:schemeClr val="lt1"/>
          </a:fillRef>
          <a:effectRef idx="0">
            <a:schemeClr val="accent1"/>
          </a:effectRef>
          <a:fontRef idx="minor">
            <a:schemeClr val="dk1"/>
          </a:fontRef>
        </dgm:style>
      </dgm:prSet>
      <dgm:spPr/>
      <dgm:t>
        <a:bodyPr/>
        <a:lstStyle/>
        <a:p>
          <a:r>
            <a:rPr lang="en-US"/>
            <a:t>2.1: Risk Assessment</a:t>
          </a:r>
        </a:p>
      </dgm:t>
    </dgm:pt>
    <dgm:pt modelId="{2ABF9D0D-3369-4D66-9E97-F4CD7C38A6EA}" type="parTrans" cxnId="{BEB2E6A9-F7E6-4FD9-ADAE-85999839C3E1}">
      <dgm:prSet/>
      <dgm:spPr/>
      <dgm:t>
        <a:bodyPr/>
        <a:lstStyle/>
        <a:p>
          <a:endParaRPr lang="en-US"/>
        </a:p>
      </dgm:t>
    </dgm:pt>
    <dgm:pt modelId="{AF365943-E582-478D-9513-5C3A7CB6229C}" type="sibTrans" cxnId="{BEB2E6A9-F7E6-4FD9-ADAE-85999839C3E1}">
      <dgm:prSet/>
      <dgm:spPr/>
      <dgm:t>
        <a:bodyPr/>
        <a:lstStyle/>
        <a:p>
          <a:endParaRPr lang="en-US"/>
        </a:p>
      </dgm:t>
    </dgm:pt>
    <dgm:pt modelId="{1FF079FD-2A40-483D-B0D8-BA97BD86D1EB}">
      <dgm:prSet/>
      <dgm:spPr/>
      <dgm:t>
        <a:bodyPr/>
        <a:lstStyle/>
        <a:p>
          <a:r>
            <a:rPr lang="en-US" dirty="0"/>
            <a:t>Develop</a:t>
          </a:r>
        </a:p>
      </dgm:t>
    </dgm:pt>
    <dgm:pt modelId="{FAC89253-E3FF-4085-B138-CED4D2722247}" type="parTrans" cxnId="{680322FF-6474-4633-B0DA-57EB296F2389}">
      <dgm:prSet/>
      <dgm:spPr/>
      <dgm:t>
        <a:bodyPr/>
        <a:lstStyle/>
        <a:p>
          <a:endParaRPr lang="en-US"/>
        </a:p>
      </dgm:t>
    </dgm:pt>
    <dgm:pt modelId="{01964F77-DE6F-4078-9613-9D84301B590B}" type="sibTrans" cxnId="{680322FF-6474-4633-B0DA-57EB296F2389}">
      <dgm:prSet/>
      <dgm:spPr/>
      <dgm:t>
        <a:bodyPr/>
        <a:lstStyle/>
        <a:p>
          <a:endParaRPr lang="en-US"/>
        </a:p>
      </dgm:t>
    </dgm:pt>
    <dgm:pt modelId="{B8B9D442-918D-424F-BCEE-3F3F5C818782}">
      <dgm:prSet>
        <dgm:style>
          <a:lnRef idx="2">
            <a:schemeClr val="accent1"/>
          </a:lnRef>
          <a:fillRef idx="1">
            <a:schemeClr val="lt1"/>
          </a:fillRef>
          <a:effectRef idx="0">
            <a:schemeClr val="accent1"/>
          </a:effectRef>
          <a:fontRef idx="minor">
            <a:schemeClr val="dk1"/>
          </a:fontRef>
        </dgm:style>
      </dgm:prSet>
      <dgm:spPr/>
      <dgm:t>
        <a:bodyPr/>
        <a:lstStyle/>
        <a:p>
          <a:r>
            <a:rPr lang="en-US" dirty="0"/>
            <a:t>Local procedures</a:t>
          </a:r>
        </a:p>
      </dgm:t>
    </dgm:pt>
    <dgm:pt modelId="{63BA9201-BDF6-48AA-B2F6-8C6464775F7B}" type="parTrans" cxnId="{903CCF88-B4F5-43A9-A5D8-C768D43D62BE}">
      <dgm:prSet/>
      <dgm:spPr/>
      <dgm:t>
        <a:bodyPr/>
        <a:lstStyle/>
        <a:p>
          <a:endParaRPr lang="en-US"/>
        </a:p>
      </dgm:t>
    </dgm:pt>
    <dgm:pt modelId="{323C080B-87F3-4D02-9705-A309D99C8052}" type="sibTrans" cxnId="{903CCF88-B4F5-43A9-A5D8-C768D43D62BE}">
      <dgm:prSet/>
      <dgm:spPr/>
      <dgm:t>
        <a:bodyPr/>
        <a:lstStyle/>
        <a:p>
          <a:endParaRPr lang="en-US"/>
        </a:p>
      </dgm:t>
    </dgm:pt>
    <dgm:pt modelId="{70674CF2-81AF-4FAE-961D-AB55BE3094A6}">
      <dgm:prSet>
        <dgm:style>
          <a:lnRef idx="2">
            <a:schemeClr val="accent1"/>
          </a:lnRef>
          <a:fillRef idx="1">
            <a:schemeClr val="lt1"/>
          </a:fillRef>
          <a:effectRef idx="0">
            <a:schemeClr val="accent1"/>
          </a:effectRef>
          <a:fontRef idx="minor">
            <a:schemeClr val="dk1"/>
          </a:fontRef>
        </dgm:style>
      </dgm:prSet>
      <dgm:spPr/>
      <dgm:t>
        <a:bodyPr/>
        <a:lstStyle/>
        <a:p>
          <a:r>
            <a:rPr lang="en-US" dirty="0"/>
            <a:t>2.7, 2.10, 3.18, 3.25, 3.38, 3.42, 3.46, 3.58, 3.76, 3.77, 3.78, 3.81, 3.83, 3.85, 3.109, 4.1, 4.2 </a:t>
          </a:r>
        </a:p>
      </dgm:t>
    </dgm:pt>
    <dgm:pt modelId="{A0316366-C652-4306-A511-5093294FFA6A}" type="parTrans" cxnId="{FC670490-994E-4B1B-987E-B3C3F27722B2}">
      <dgm:prSet/>
      <dgm:spPr/>
      <dgm:t>
        <a:bodyPr/>
        <a:lstStyle/>
        <a:p>
          <a:endParaRPr lang="en-US"/>
        </a:p>
      </dgm:t>
    </dgm:pt>
    <dgm:pt modelId="{8B5940A3-89FF-483E-9B94-49FA826040EF}" type="sibTrans" cxnId="{FC670490-994E-4B1B-987E-B3C3F27722B2}">
      <dgm:prSet/>
      <dgm:spPr/>
      <dgm:t>
        <a:bodyPr/>
        <a:lstStyle/>
        <a:p>
          <a:endParaRPr lang="en-US"/>
        </a:p>
      </dgm:t>
    </dgm:pt>
    <dgm:pt modelId="{86ECFFF8-7F3D-4F67-80CF-AC2B56ADC419}">
      <dgm:prSet/>
      <dgm:spPr/>
      <dgm:t>
        <a:bodyPr/>
        <a:lstStyle/>
        <a:p>
          <a:r>
            <a:rPr lang="en-US" dirty="0"/>
            <a:t>Write</a:t>
          </a:r>
        </a:p>
      </dgm:t>
    </dgm:pt>
    <dgm:pt modelId="{3308422D-DA65-4A02-BDFD-80AEC0602843}" type="parTrans" cxnId="{EF956A47-A2BD-49D1-BCE3-70EE06B4AD05}">
      <dgm:prSet/>
      <dgm:spPr/>
      <dgm:t>
        <a:bodyPr/>
        <a:lstStyle/>
        <a:p>
          <a:endParaRPr lang="en-US"/>
        </a:p>
      </dgm:t>
    </dgm:pt>
    <dgm:pt modelId="{5A69A076-9753-4FA4-888C-8382184221E3}" type="sibTrans" cxnId="{EF956A47-A2BD-49D1-BCE3-70EE06B4AD05}">
      <dgm:prSet/>
      <dgm:spPr/>
      <dgm:t>
        <a:bodyPr/>
        <a:lstStyle/>
        <a:p>
          <a:endParaRPr lang="en-US"/>
        </a:p>
      </dgm:t>
    </dgm:pt>
    <dgm:pt modelId="{386929D8-5864-4FAB-AA47-816388B67C01}">
      <dgm:prSet>
        <dgm:style>
          <a:lnRef idx="2">
            <a:schemeClr val="accent1"/>
          </a:lnRef>
          <a:fillRef idx="1">
            <a:schemeClr val="lt1"/>
          </a:fillRef>
          <a:effectRef idx="0">
            <a:schemeClr val="accent1"/>
          </a:effectRef>
          <a:fontRef idx="minor">
            <a:schemeClr val="dk1"/>
          </a:fontRef>
        </dgm:style>
      </dgm:prSet>
      <dgm:spPr/>
      <dgm:t>
        <a:bodyPr/>
        <a:lstStyle/>
        <a:p>
          <a:r>
            <a:rPr lang="en-US" dirty="0"/>
            <a:t>Additional specifics</a:t>
          </a:r>
        </a:p>
      </dgm:t>
    </dgm:pt>
    <dgm:pt modelId="{7344E5F0-7FE8-4DC5-B5FA-9FC909D81331}" type="parTrans" cxnId="{ECE9A867-B8EF-4CD9-A3C4-961A125F60BB}">
      <dgm:prSet/>
      <dgm:spPr/>
      <dgm:t>
        <a:bodyPr/>
        <a:lstStyle/>
        <a:p>
          <a:endParaRPr lang="en-US"/>
        </a:p>
      </dgm:t>
    </dgm:pt>
    <dgm:pt modelId="{D743CDA8-9420-4658-8123-B4BC3BE55FD7}" type="sibTrans" cxnId="{ECE9A867-B8EF-4CD9-A3C4-961A125F60BB}">
      <dgm:prSet/>
      <dgm:spPr/>
      <dgm:t>
        <a:bodyPr/>
        <a:lstStyle/>
        <a:p>
          <a:endParaRPr lang="en-US"/>
        </a:p>
      </dgm:t>
    </dgm:pt>
    <dgm:pt modelId="{8129FC31-167D-4AB6-95D4-7EE650A0D4D1}">
      <dgm:prSet>
        <dgm:style>
          <a:lnRef idx="2">
            <a:schemeClr val="accent1"/>
          </a:lnRef>
          <a:fillRef idx="1">
            <a:schemeClr val="lt1"/>
          </a:fillRef>
          <a:effectRef idx="0">
            <a:schemeClr val="accent1"/>
          </a:effectRef>
          <a:fontRef idx="minor">
            <a:schemeClr val="dk1"/>
          </a:fontRef>
        </dgm:style>
      </dgm:prSet>
      <dgm:spPr/>
      <dgm:t>
        <a:bodyPr/>
        <a:lstStyle/>
        <a:p>
          <a:r>
            <a:rPr lang="en-US" dirty="0"/>
            <a:t>2.3, 3.15, and 4.5  </a:t>
          </a:r>
        </a:p>
      </dgm:t>
    </dgm:pt>
    <dgm:pt modelId="{3F9F25AE-6038-48E8-A6AA-B7D435644C26}" type="parTrans" cxnId="{409DF751-43D7-41D3-ACF1-D38A63F89EED}">
      <dgm:prSet/>
      <dgm:spPr/>
      <dgm:t>
        <a:bodyPr/>
        <a:lstStyle/>
        <a:p>
          <a:endParaRPr lang="en-US"/>
        </a:p>
      </dgm:t>
    </dgm:pt>
    <dgm:pt modelId="{81526D2E-4BEB-4FA7-B238-FBC3F9BDE26A}" type="sibTrans" cxnId="{409DF751-43D7-41D3-ACF1-D38A63F89EED}">
      <dgm:prSet/>
      <dgm:spPr/>
      <dgm:t>
        <a:bodyPr/>
        <a:lstStyle/>
        <a:p>
          <a:endParaRPr lang="en-US"/>
        </a:p>
      </dgm:t>
    </dgm:pt>
    <dgm:pt modelId="{53005F49-29D9-4859-9F63-C45B2E516B77}">
      <dgm:prSet/>
      <dgm:spPr/>
      <dgm:t>
        <a:bodyPr/>
        <a:lstStyle/>
        <a:p>
          <a:r>
            <a:rPr lang="en-US" dirty="0"/>
            <a:t>Decide</a:t>
          </a:r>
        </a:p>
      </dgm:t>
    </dgm:pt>
    <dgm:pt modelId="{01391DD2-AE5D-452C-ACFA-D7A6E8443412}" type="parTrans" cxnId="{00806387-30C1-4E1F-BD7C-2857BDCC25C1}">
      <dgm:prSet/>
      <dgm:spPr/>
      <dgm:t>
        <a:bodyPr/>
        <a:lstStyle/>
        <a:p>
          <a:endParaRPr lang="en-US"/>
        </a:p>
      </dgm:t>
    </dgm:pt>
    <dgm:pt modelId="{34A04EF3-20B3-45B3-BC4D-5AF921A1063C}" type="sibTrans" cxnId="{00806387-30C1-4E1F-BD7C-2857BDCC25C1}">
      <dgm:prSet/>
      <dgm:spPr/>
      <dgm:t>
        <a:bodyPr/>
        <a:lstStyle/>
        <a:p>
          <a:endParaRPr lang="en-US"/>
        </a:p>
      </dgm:t>
    </dgm:pt>
    <dgm:pt modelId="{FA5BF32D-34AD-44BD-BADE-BC62ECD4D97D}">
      <dgm:prSet>
        <dgm:style>
          <a:lnRef idx="2">
            <a:schemeClr val="accent1"/>
          </a:lnRef>
          <a:fillRef idx="1">
            <a:schemeClr val="lt1"/>
          </a:fillRef>
          <a:effectRef idx="0">
            <a:schemeClr val="accent1"/>
          </a:effectRef>
          <a:fontRef idx="minor">
            <a:schemeClr val="dk1"/>
          </a:fontRef>
        </dgm:style>
      </dgm:prSet>
      <dgm:spPr/>
      <dgm:t>
        <a:bodyPr/>
        <a:lstStyle/>
        <a:p>
          <a:r>
            <a:rPr lang="en-US" dirty="0"/>
            <a:t>What are your state minimums or maximums? </a:t>
          </a:r>
        </a:p>
      </dgm:t>
    </dgm:pt>
    <dgm:pt modelId="{50571C3A-0AFF-4F15-845D-FFFAE21BD0AA}" type="parTrans" cxnId="{1DD08ED5-5575-4571-B471-58C9A0A3404C}">
      <dgm:prSet/>
      <dgm:spPr/>
      <dgm:t>
        <a:bodyPr/>
        <a:lstStyle/>
        <a:p>
          <a:endParaRPr lang="en-US"/>
        </a:p>
      </dgm:t>
    </dgm:pt>
    <dgm:pt modelId="{1CD9FDA4-58C1-49D1-B685-F5033C0B9B9A}" type="sibTrans" cxnId="{1DD08ED5-5575-4571-B471-58C9A0A3404C}">
      <dgm:prSet/>
      <dgm:spPr/>
      <dgm:t>
        <a:bodyPr/>
        <a:lstStyle/>
        <a:p>
          <a:endParaRPr lang="en-US"/>
        </a:p>
      </dgm:t>
    </dgm:pt>
    <dgm:pt modelId="{B1311780-FB57-4558-9FBE-6E9C733787CC}">
      <dgm:prSet>
        <dgm:style>
          <a:lnRef idx="2">
            <a:schemeClr val="accent1"/>
          </a:lnRef>
          <a:fillRef idx="1">
            <a:schemeClr val="lt1"/>
          </a:fillRef>
          <a:effectRef idx="0">
            <a:schemeClr val="accent1"/>
          </a:effectRef>
          <a:fontRef idx="minor">
            <a:schemeClr val="dk1"/>
          </a:fontRef>
        </dgm:style>
      </dgm:prSet>
      <dgm:spPr/>
      <dgm:t>
        <a:bodyPr/>
        <a:lstStyle/>
        <a:p>
          <a:r>
            <a:rPr lang="en-US"/>
            <a:t>3.27 and 3.37 </a:t>
          </a:r>
        </a:p>
      </dgm:t>
    </dgm:pt>
    <dgm:pt modelId="{AC2F5D0B-4883-4F48-AA1E-1E0E813D5483}" type="parTrans" cxnId="{3CF43613-9A1A-4314-95F5-9CB3FED16F6B}">
      <dgm:prSet/>
      <dgm:spPr/>
      <dgm:t>
        <a:bodyPr/>
        <a:lstStyle/>
        <a:p>
          <a:endParaRPr lang="en-US"/>
        </a:p>
      </dgm:t>
    </dgm:pt>
    <dgm:pt modelId="{A64B8A9C-B149-449C-909B-10B1DE589728}" type="sibTrans" cxnId="{3CF43613-9A1A-4314-95F5-9CB3FED16F6B}">
      <dgm:prSet/>
      <dgm:spPr/>
      <dgm:t>
        <a:bodyPr/>
        <a:lstStyle/>
        <a:p>
          <a:endParaRPr lang="en-US"/>
        </a:p>
      </dgm:t>
    </dgm:pt>
    <dgm:pt modelId="{4EADC6FE-125B-4DE1-95B8-8C183B91B53D}" type="pres">
      <dgm:prSet presAssocID="{0E029F9C-8B6A-45C8-B7E5-DAD8BD581EE2}" presName="Name0" presStyleCnt="0">
        <dgm:presLayoutVars>
          <dgm:dir/>
          <dgm:animLvl val="lvl"/>
          <dgm:resizeHandles val="exact"/>
        </dgm:presLayoutVars>
      </dgm:prSet>
      <dgm:spPr/>
    </dgm:pt>
    <dgm:pt modelId="{7B7AC848-D37D-4B36-8094-C56C8F906926}" type="pres">
      <dgm:prSet presAssocID="{635DAF38-CEC2-42D9-B2D0-A06E5F6046E4}" presName="composite" presStyleCnt="0"/>
      <dgm:spPr/>
    </dgm:pt>
    <dgm:pt modelId="{670B4C3F-F198-409B-B6D6-3D7C5FFC4805}" type="pres">
      <dgm:prSet presAssocID="{635DAF38-CEC2-42D9-B2D0-A06E5F6046E4}" presName="parTx" presStyleLbl="alignNode1" presStyleIdx="0" presStyleCnt="4">
        <dgm:presLayoutVars>
          <dgm:chMax val="0"/>
          <dgm:chPref val="0"/>
        </dgm:presLayoutVars>
      </dgm:prSet>
      <dgm:spPr/>
    </dgm:pt>
    <dgm:pt modelId="{D3B632C0-8317-4FDE-B67B-57CA9D3EA0B3}" type="pres">
      <dgm:prSet presAssocID="{635DAF38-CEC2-42D9-B2D0-A06E5F6046E4}" presName="desTx" presStyleLbl="alignAccFollowNode1" presStyleIdx="0" presStyleCnt="4">
        <dgm:presLayoutVars/>
      </dgm:prSet>
      <dgm:spPr/>
    </dgm:pt>
    <dgm:pt modelId="{8DD0692C-777B-4300-BE3D-FDEFEC1D6D68}" type="pres">
      <dgm:prSet presAssocID="{BCDAD5D6-C596-44D3-9A8D-FE05C89CDC6C}" presName="space" presStyleCnt="0"/>
      <dgm:spPr/>
    </dgm:pt>
    <dgm:pt modelId="{5BE32C21-D76E-4103-81B0-968D613A6157}" type="pres">
      <dgm:prSet presAssocID="{1FF079FD-2A40-483D-B0D8-BA97BD86D1EB}" presName="composite" presStyleCnt="0"/>
      <dgm:spPr/>
    </dgm:pt>
    <dgm:pt modelId="{17E2A386-93A4-4B99-A9C1-19114FD28480}" type="pres">
      <dgm:prSet presAssocID="{1FF079FD-2A40-483D-B0D8-BA97BD86D1EB}" presName="parTx" presStyleLbl="alignNode1" presStyleIdx="1" presStyleCnt="4">
        <dgm:presLayoutVars>
          <dgm:chMax val="0"/>
          <dgm:chPref val="0"/>
        </dgm:presLayoutVars>
      </dgm:prSet>
      <dgm:spPr/>
    </dgm:pt>
    <dgm:pt modelId="{C7B0908D-2EDD-46E0-9FD5-0FD93E0B168F}" type="pres">
      <dgm:prSet presAssocID="{1FF079FD-2A40-483D-B0D8-BA97BD86D1EB}" presName="desTx" presStyleLbl="alignAccFollowNode1" presStyleIdx="1" presStyleCnt="4">
        <dgm:presLayoutVars/>
      </dgm:prSet>
      <dgm:spPr/>
    </dgm:pt>
    <dgm:pt modelId="{77872DEF-3807-4E43-87A7-859146FA9340}" type="pres">
      <dgm:prSet presAssocID="{01964F77-DE6F-4078-9613-9D84301B590B}" presName="space" presStyleCnt="0"/>
      <dgm:spPr/>
    </dgm:pt>
    <dgm:pt modelId="{D5E1A089-93E7-45FB-862E-00641FABD691}" type="pres">
      <dgm:prSet presAssocID="{86ECFFF8-7F3D-4F67-80CF-AC2B56ADC419}" presName="composite" presStyleCnt="0"/>
      <dgm:spPr/>
    </dgm:pt>
    <dgm:pt modelId="{546E7DD2-A4C0-4F33-B84F-0D889DCA0BB1}" type="pres">
      <dgm:prSet presAssocID="{86ECFFF8-7F3D-4F67-80CF-AC2B56ADC419}" presName="parTx" presStyleLbl="alignNode1" presStyleIdx="2" presStyleCnt="4">
        <dgm:presLayoutVars>
          <dgm:chMax val="0"/>
          <dgm:chPref val="0"/>
        </dgm:presLayoutVars>
      </dgm:prSet>
      <dgm:spPr/>
    </dgm:pt>
    <dgm:pt modelId="{7481FFE6-58C9-40A8-949D-5FA350294895}" type="pres">
      <dgm:prSet presAssocID="{86ECFFF8-7F3D-4F67-80CF-AC2B56ADC419}" presName="desTx" presStyleLbl="alignAccFollowNode1" presStyleIdx="2" presStyleCnt="4">
        <dgm:presLayoutVars/>
      </dgm:prSet>
      <dgm:spPr/>
    </dgm:pt>
    <dgm:pt modelId="{3BE25597-9C91-4439-A735-7A0D432FACC8}" type="pres">
      <dgm:prSet presAssocID="{5A69A076-9753-4FA4-888C-8382184221E3}" presName="space" presStyleCnt="0"/>
      <dgm:spPr/>
    </dgm:pt>
    <dgm:pt modelId="{7C9A8259-8C1F-466A-878B-DBC914394A14}" type="pres">
      <dgm:prSet presAssocID="{53005F49-29D9-4859-9F63-C45B2E516B77}" presName="composite" presStyleCnt="0"/>
      <dgm:spPr/>
    </dgm:pt>
    <dgm:pt modelId="{E1B84614-BC7B-4D4C-9655-A52597249161}" type="pres">
      <dgm:prSet presAssocID="{53005F49-29D9-4859-9F63-C45B2E516B77}" presName="parTx" presStyleLbl="alignNode1" presStyleIdx="3" presStyleCnt="4">
        <dgm:presLayoutVars>
          <dgm:chMax val="0"/>
          <dgm:chPref val="0"/>
        </dgm:presLayoutVars>
      </dgm:prSet>
      <dgm:spPr/>
    </dgm:pt>
    <dgm:pt modelId="{3BB14809-F4E5-4D96-9AE2-19DA90A55E72}" type="pres">
      <dgm:prSet presAssocID="{53005F49-29D9-4859-9F63-C45B2E516B77}" presName="desTx" presStyleLbl="alignAccFollowNode1" presStyleIdx="3" presStyleCnt="4">
        <dgm:presLayoutVars/>
      </dgm:prSet>
      <dgm:spPr/>
    </dgm:pt>
  </dgm:ptLst>
  <dgm:cxnLst>
    <dgm:cxn modelId="{3CF43613-9A1A-4314-95F5-9CB3FED16F6B}" srcId="{FA5BF32D-34AD-44BD-BADE-BC62ECD4D97D}" destId="{B1311780-FB57-4558-9FBE-6E9C733787CC}" srcOrd="0" destOrd="0" parTransId="{AC2F5D0B-4883-4F48-AA1E-1E0E813D5483}" sibTransId="{A64B8A9C-B149-449C-909B-10B1DE589728}"/>
    <dgm:cxn modelId="{EF956A47-A2BD-49D1-BCE3-70EE06B4AD05}" srcId="{0E029F9C-8B6A-45C8-B7E5-DAD8BD581EE2}" destId="{86ECFFF8-7F3D-4F67-80CF-AC2B56ADC419}" srcOrd="2" destOrd="0" parTransId="{3308422D-DA65-4A02-BDFD-80AEC0602843}" sibTransId="{5A69A076-9753-4FA4-888C-8382184221E3}"/>
    <dgm:cxn modelId="{ECE9A867-B8EF-4CD9-A3C4-961A125F60BB}" srcId="{86ECFFF8-7F3D-4F67-80CF-AC2B56ADC419}" destId="{386929D8-5864-4FAB-AA47-816388B67C01}" srcOrd="0" destOrd="0" parTransId="{7344E5F0-7FE8-4DC5-B5FA-9FC909D81331}" sibTransId="{D743CDA8-9420-4658-8123-B4BC3BE55FD7}"/>
    <dgm:cxn modelId="{99F92C6C-9DE1-4FB6-A654-444D3FC4960C}" type="presOf" srcId="{8129FC31-167D-4AB6-95D4-7EE650A0D4D1}" destId="{7481FFE6-58C9-40A8-949D-5FA350294895}" srcOrd="0" destOrd="1" presId="urn:microsoft.com/office/officeart/2016/7/layout/HorizontalActionList"/>
    <dgm:cxn modelId="{8886136E-B119-48C6-A314-DFEFE7842F44}" srcId="{635DAF38-CEC2-42D9-B2D0-A06E5F6046E4}" destId="{79753414-B38A-46ED-9A23-CE0A4DEF1EBE}" srcOrd="0" destOrd="0" parTransId="{A654EF58-E214-4717-A22F-9796B7546B92}" sibTransId="{7E89C46B-6ACE-4FAA-B67F-A63B5BC9268E}"/>
    <dgm:cxn modelId="{409DF751-43D7-41D3-ACF1-D38A63F89EED}" srcId="{386929D8-5864-4FAB-AA47-816388B67C01}" destId="{8129FC31-167D-4AB6-95D4-7EE650A0D4D1}" srcOrd="0" destOrd="0" parTransId="{3F9F25AE-6038-48E8-A6AA-B7D435644C26}" sibTransId="{81526D2E-4BEB-4FA7-B238-FBC3F9BDE26A}"/>
    <dgm:cxn modelId="{B4F38480-BCFB-4CC3-B585-2489AEB8BB2B}" srcId="{0E029F9C-8B6A-45C8-B7E5-DAD8BD581EE2}" destId="{635DAF38-CEC2-42D9-B2D0-A06E5F6046E4}" srcOrd="0" destOrd="0" parTransId="{C3B840F0-36DF-4242-98C2-F2B57905E402}" sibTransId="{BCDAD5D6-C596-44D3-9A8D-FE05C89CDC6C}"/>
    <dgm:cxn modelId="{43BF0186-22CF-4A92-AB41-6FFAA95FF431}" type="presOf" srcId="{1FF079FD-2A40-483D-B0D8-BA97BD86D1EB}" destId="{17E2A386-93A4-4B99-A9C1-19114FD28480}" srcOrd="0" destOrd="0" presId="urn:microsoft.com/office/officeart/2016/7/layout/HorizontalActionList"/>
    <dgm:cxn modelId="{00806387-30C1-4E1F-BD7C-2857BDCC25C1}" srcId="{0E029F9C-8B6A-45C8-B7E5-DAD8BD581EE2}" destId="{53005F49-29D9-4859-9F63-C45B2E516B77}" srcOrd="3" destOrd="0" parTransId="{01391DD2-AE5D-452C-ACFA-D7A6E8443412}" sibTransId="{34A04EF3-20B3-45B3-BC4D-5AF921A1063C}"/>
    <dgm:cxn modelId="{903CCF88-B4F5-43A9-A5D8-C768D43D62BE}" srcId="{1FF079FD-2A40-483D-B0D8-BA97BD86D1EB}" destId="{B8B9D442-918D-424F-BCEE-3F3F5C818782}" srcOrd="0" destOrd="0" parTransId="{63BA9201-BDF6-48AA-B2F6-8C6464775F7B}" sibTransId="{323C080B-87F3-4D02-9705-A309D99C8052}"/>
    <dgm:cxn modelId="{9B0BF18F-CFF9-4CC9-A62B-F92F3684E82D}" type="presOf" srcId="{86ECFFF8-7F3D-4F67-80CF-AC2B56ADC419}" destId="{546E7DD2-A4C0-4F33-B84F-0D889DCA0BB1}" srcOrd="0" destOrd="0" presId="urn:microsoft.com/office/officeart/2016/7/layout/HorizontalActionList"/>
    <dgm:cxn modelId="{FC670490-994E-4B1B-987E-B3C3F27722B2}" srcId="{B8B9D442-918D-424F-BCEE-3F3F5C818782}" destId="{70674CF2-81AF-4FAE-961D-AB55BE3094A6}" srcOrd="0" destOrd="0" parTransId="{A0316366-C652-4306-A511-5093294FFA6A}" sibTransId="{8B5940A3-89FF-483E-9B94-49FA826040EF}"/>
    <dgm:cxn modelId="{713D7897-768C-4158-807F-BC338E3092E1}" type="presOf" srcId="{0E029F9C-8B6A-45C8-B7E5-DAD8BD581EE2}" destId="{4EADC6FE-125B-4DE1-95B8-8C183B91B53D}" srcOrd="0" destOrd="0" presId="urn:microsoft.com/office/officeart/2016/7/layout/HorizontalActionList"/>
    <dgm:cxn modelId="{A1232E99-FD97-4258-8541-73E4A980BFE5}" type="presOf" srcId="{C3B8DCD9-5F4F-4727-964E-FB1436146C34}" destId="{D3B632C0-8317-4FDE-B67B-57CA9D3EA0B3}" srcOrd="0" destOrd="1" presId="urn:microsoft.com/office/officeart/2016/7/layout/HorizontalActionList"/>
    <dgm:cxn modelId="{79DF4899-17B7-4C26-B408-CE79ED8284FC}" type="presOf" srcId="{B8B9D442-918D-424F-BCEE-3F3F5C818782}" destId="{C7B0908D-2EDD-46E0-9FD5-0FD93E0B168F}" srcOrd="0" destOrd="0" presId="urn:microsoft.com/office/officeart/2016/7/layout/HorizontalActionList"/>
    <dgm:cxn modelId="{83E8B39E-6CD8-4615-9E03-BBE406D0C52F}" type="presOf" srcId="{79753414-B38A-46ED-9A23-CE0A4DEF1EBE}" destId="{D3B632C0-8317-4FDE-B67B-57CA9D3EA0B3}" srcOrd="0" destOrd="0" presId="urn:microsoft.com/office/officeart/2016/7/layout/HorizontalActionList"/>
    <dgm:cxn modelId="{BEB2E6A9-F7E6-4FD9-ADAE-85999839C3E1}" srcId="{79753414-B38A-46ED-9A23-CE0A4DEF1EBE}" destId="{C3B8DCD9-5F4F-4727-964E-FB1436146C34}" srcOrd="0" destOrd="0" parTransId="{2ABF9D0D-3369-4D66-9E97-F4CD7C38A6EA}" sibTransId="{AF365943-E582-478D-9513-5C3A7CB6229C}"/>
    <dgm:cxn modelId="{D49CDFAA-E9CA-45FF-901E-948DBD5F087B}" type="presOf" srcId="{53005F49-29D9-4859-9F63-C45B2E516B77}" destId="{E1B84614-BC7B-4D4C-9655-A52597249161}" srcOrd="0" destOrd="0" presId="urn:microsoft.com/office/officeart/2016/7/layout/HorizontalActionList"/>
    <dgm:cxn modelId="{2EC986AE-4540-4534-917D-98F8C56DD334}" type="presOf" srcId="{B1311780-FB57-4558-9FBE-6E9C733787CC}" destId="{3BB14809-F4E5-4D96-9AE2-19DA90A55E72}" srcOrd="0" destOrd="1" presId="urn:microsoft.com/office/officeart/2016/7/layout/HorizontalActionList"/>
    <dgm:cxn modelId="{A87885C6-DE46-45E1-863B-04C6F27580F1}" type="presOf" srcId="{635DAF38-CEC2-42D9-B2D0-A06E5F6046E4}" destId="{670B4C3F-F198-409B-B6D6-3D7C5FFC4805}" srcOrd="0" destOrd="0" presId="urn:microsoft.com/office/officeart/2016/7/layout/HorizontalActionList"/>
    <dgm:cxn modelId="{1DD08ED5-5575-4571-B471-58C9A0A3404C}" srcId="{53005F49-29D9-4859-9F63-C45B2E516B77}" destId="{FA5BF32D-34AD-44BD-BADE-BC62ECD4D97D}" srcOrd="0" destOrd="0" parTransId="{50571C3A-0AFF-4F15-845D-FFFAE21BD0AA}" sibTransId="{1CD9FDA4-58C1-49D1-B685-F5033C0B9B9A}"/>
    <dgm:cxn modelId="{D65DB0D9-229E-4E91-A255-C9D45D2A0082}" type="presOf" srcId="{386929D8-5864-4FAB-AA47-816388B67C01}" destId="{7481FFE6-58C9-40A8-949D-5FA350294895}" srcOrd="0" destOrd="0" presId="urn:microsoft.com/office/officeart/2016/7/layout/HorizontalActionList"/>
    <dgm:cxn modelId="{BD362CDC-760E-4BED-8FDA-80851839341C}" type="presOf" srcId="{70674CF2-81AF-4FAE-961D-AB55BE3094A6}" destId="{C7B0908D-2EDD-46E0-9FD5-0FD93E0B168F}" srcOrd="0" destOrd="1" presId="urn:microsoft.com/office/officeart/2016/7/layout/HorizontalActionList"/>
    <dgm:cxn modelId="{482A1FFC-7AB8-4F9C-BE75-F59442629C27}" type="presOf" srcId="{FA5BF32D-34AD-44BD-BADE-BC62ECD4D97D}" destId="{3BB14809-F4E5-4D96-9AE2-19DA90A55E72}" srcOrd="0" destOrd="0" presId="urn:microsoft.com/office/officeart/2016/7/layout/HorizontalActionList"/>
    <dgm:cxn modelId="{680322FF-6474-4633-B0DA-57EB296F2389}" srcId="{0E029F9C-8B6A-45C8-B7E5-DAD8BD581EE2}" destId="{1FF079FD-2A40-483D-B0D8-BA97BD86D1EB}" srcOrd="1" destOrd="0" parTransId="{FAC89253-E3FF-4085-B138-CED4D2722247}" sibTransId="{01964F77-DE6F-4078-9613-9D84301B590B}"/>
    <dgm:cxn modelId="{82D01045-E857-4992-AB30-80B4295A4780}" type="presParOf" srcId="{4EADC6FE-125B-4DE1-95B8-8C183B91B53D}" destId="{7B7AC848-D37D-4B36-8094-C56C8F906926}" srcOrd="0" destOrd="0" presId="urn:microsoft.com/office/officeart/2016/7/layout/HorizontalActionList"/>
    <dgm:cxn modelId="{180F842A-45A6-4D9A-AAD2-560AE9D2A37A}" type="presParOf" srcId="{7B7AC848-D37D-4B36-8094-C56C8F906926}" destId="{670B4C3F-F198-409B-B6D6-3D7C5FFC4805}" srcOrd="0" destOrd="0" presId="urn:microsoft.com/office/officeart/2016/7/layout/HorizontalActionList"/>
    <dgm:cxn modelId="{47AE39FF-6A19-4BA7-9BA4-5CA40F8E42C2}" type="presParOf" srcId="{7B7AC848-D37D-4B36-8094-C56C8F906926}" destId="{D3B632C0-8317-4FDE-B67B-57CA9D3EA0B3}" srcOrd="1" destOrd="0" presId="urn:microsoft.com/office/officeart/2016/7/layout/HorizontalActionList"/>
    <dgm:cxn modelId="{1E04277D-A668-45AF-BBFD-FBA72F8ADECF}" type="presParOf" srcId="{4EADC6FE-125B-4DE1-95B8-8C183B91B53D}" destId="{8DD0692C-777B-4300-BE3D-FDEFEC1D6D68}" srcOrd="1" destOrd="0" presId="urn:microsoft.com/office/officeart/2016/7/layout/HorizontalActionList"/>
    <dgm:cxn modelId="{4DAA292B-0B08-4FC4-AF14-78639E41F239}" type="presParOf" srcId="{4EADC6FE-125B-4DE1-95B8-8C183B91B53D}" destId="{5BE32C21-D76E-4103-81B0-968D613A6157}" srcOrd="2" destOrd="0" presId="urn:microsoft.com/office/officeart/2016/7/layout/HorizontalActionList"/>
    <dgm:cxn modelId="{27D55CAF-A414-4F7B-BB45-8D7CD2D4B136}" type="presParOf" srcId="{5BE32C21-D76E-4103-81B0-968D613A6157}" destId="{17E2A386-93A4-4B99-A9C1-19114FD28480}" srcOrd="0" destOrd="0" presId="urn:microsoft.com/office/officeart/2016/7/layout/HorizontalActionList"/>
    <dgm:cxn modelId="{9F531974-89E5-431F-AA2A-96E5C30E1A37}" type="presParOf" srcId="{5BE32C21-D76E-4103-81B0-968D613A6157}" destId="{C7B0908D-2EDD-46E0-9FD5-0FD93E0B168F}" srcOrd="1" destOrd="0" presId="urn:microsoft.com/office/officeart/2016/7/layout/HorizontalActionList"/>
    <dgm:cxn modelId="{7160C52C-3B9A-4883-8BAD-556EE6B7CA18}" type="presParOf" srcId="{4EADC6FE-125B-4DE1-95B8-8C183B91B53D}" destId="{77872DEF-3807-4E43-87A7-859146FA9340}" srcOrd="3" destOrd="0" presId="urn:microsoft.com/office/officeart/2016/7/layout/HorizontalActionList"/>
    <dgm:cxn modelId="{DF8C4544-C3F2-4E3E-B71A-9F42A42E0025}" type="presParOf" srcId="{4EADC6FE-125B-4DE1-95B8-8C183B91B53D}" destId="{D5E1A089-93E7-45FB-862E-00641FABD691}" srcOrd="4" destOrd="0" presId="urn:microsoft.com/office/officeart/2016/7/layout/HorizontalActionList"/>
    <dgm:cxn modelId="{219E8518-1557-4122-8EBF-70AF69E5CF05}" type="presParOf" srcId="{D5E1A089-93E7-45FB-862E-00641FABD691}" destId="{546E7DD2-A4C0-4F33-B84F-0D889DCA0BB1}" srcOrd="0" destOrd="0" presId="urn:microsoft.com/office/officeart/2016/7/layout/HorizontalActionList"/>
    <dgm:cxn modelId="{50EA12FD-F28C-4FF1-82E0-B2BF28EAE72B}" type="presParOf" srcId="{D5E1A089-93E7-45FB-862E-00641FABD691}" destId="{7481FFE6-58C9-40A8-949D-5FA350294895}" srcOrd="1" destOrd="0" presId="urn:microsoft.com/office/officeart/2016/7/layout/HorizontalActionList"/>
    <dgm:cxn modelId="{CE064963-8396-4BB2-8251-B8CA2C2F9248}" type="presParOf" srcId="{4EADC6FE-125B-4DE1-95B8-8C183B91B53D}" destId="{3BE25597-9C91-4439-A735-7A0D432FACC8}" srcOrd="5" destOrd="0" presId="urn:microsoft.com/office/officeart/2016/7/layout/HorizontalActionList"/>
    <dgm:cxn modelId="{3EC9B0DC-142E-4528-A438-6328982BFD14}" type="presParOf" srcId="{4EADC6FE-125B-4DE1-95B8-8C183B91B53D}" destId="{7C9A8259-8C1F-466A-878B-DBC914394A14}" srcOrd="6" destOrd="0" presId="urn:microsoft.com/office/officeart/2016/7/layout/HorizontalActionList"/>
    <dgm:cxn modelId="{29FC29C2-1A97-430D-B0F4-E08404D15C42}" type="presParOf" srcId="{7C9A8259-8C1F-466A-878B-DBC914394A14}" destId="{E1B84614-BC7B-4D4C-9655-A52597249161}" srcOrd="0" destOrd="0" presId="urn:microsoft.com/office/officeart/2016/7/layout/HorizontalActionList"/>
    <dgm:cxn modelId="{86F10062-C06F-4AF9-802C-2279C232F83D}" type="presParOf" srcId="{7C9A8259-8C1F-466A-878B-DBC914394A14}" destId="{3BB14809-F4E5-4D96-9AE2-19DA90A55E72}"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88A62-9F35-4DF9-BF32-787FBC226742}">
      <dsp:nvSpPr>
        <dsp:cNvPr id="0" name=""/>
        <dsp:cNvSpPr/>
      </dsp:nvSpPr>
      <dsp:spPr>
        <a:xfrm>
          <a:off x="0" y="89563"/>
          <a:ext cx="7815071" cy="912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Introduction Covers:</a:t>
          </a:r>
        </a:p>
      </dsp:txBody>
      <dsp:txXfrm>
        <a:off x="44549" y="134112"/>
        <a:ext cx="7725973" cy="823502"/>
      </dsp:txXfrm>
    </dsp:sp>
    <dsp:sp modelId="{AE6A0759-68AB-4252-A259-00B8D1C40186}">
      <dsp:nvSpPr>
        <dsp:cNvPr id="0" name=""/>
        <dsp:cNvSpPr/>
      </dsp:nvSpPr>
      <dsp:spPr>
        <a:xfrm>
          <a:off x="0" y="1002163"/>
          <a:ext cx="7815071"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2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Purpose</a:t>
          </a:r>
        </a:p>
        <a:p>
          <a:pPr marL="285750" lvl="1" indent="-285750" algn="l" defTabSz="1377950">
            <a:lnSpc>
              <a:spcPct val="90000"/>
            </a:lnSpc>
            <a:spcBef>
              <a:spcPct val="0"/>
            </a:spcBef>
            <a:spcAft>
              <a:spcPct val="20000"/>
            </a:spcAft>
            <a:buChar char="•"/>
          </a:pPr>
          <a:r>
            <a:rPr lang="en-US" sz="3100" kern="1200" dirty="0"/>
            <a:t>How to use the policies</a:t>
          </a:r>
        </a:p>
        <a:p>
          <a:pPr marL="285750" lvl="1" indent="-285750" algn="l" defTabSz="1377950">
            <a:lnSpc>
              <a:spcPct val="90000"/>
            </a:lnSpc>
            <a:spcBef>
              <a:spcPct val="0"/>
            </a:spcBef>
            <a:spcAft>
              <a:spcPct val="20000"/>
            </a:spcAft>
            <a:buChar char="•"/>
          </a:pPr>
          <a:r>
            <a:rPr lang="en-US" sz="3100" kern="1200" dirty="0"/>
            <a:t>Answers the question, “But what about paid </a:t>
          </a:r>
          <a:br>
            <a:rPr lang="en-US" sz="3100" kern="1200" dirty="0"/>
          </a:br>
          <a:r>
            <a:rPr lang="en-US" sz="3100" kern="1200" dirty="0"/>
            <a:t>and in-kind staff?”</a:t>
          </a:r>
        </a:p>
      </dsp:txBody>
      <dsp:txXfrm>
        <a:off x="0" y="1002163"/>
        <a:ext cx="7815071" cy="1821600"/>
      </dsp:txXfrm>
    </dsp:sp>
    <dsp:sp modelId="{B02E8E9D-E376-4214-B403-93117A743D92}">
      <dsp:nvSpPr>
        <dsp:cNvPr id="0" name=""/>
        <dsp:cNvSpPr/>
      </dsp:nvSpPr>
      <dsp:spPr>
        <a:xfrm>
          <a:off x="0" y="2823763"/>
          <a:ext cx="7815071" cy="912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Table of Contents</a:t>
          </a:r>
        </a:p>
      </dsp:txBody>
      <dsp:txXfrm>
        <a:off x="44549" y="2868312"/>
        <a:ext cx="7725973" cy="823502"/>
      </dsp:txXfrm>
    </dsp:sp>
    <dsp:sp modelId="{BEAE3539-452A-4661-986D-3E18FAC0FB30}">
      <dsp:nvSpPr>
        <dsp:cNvPr id="0" name=""/>
        <dsp:cNvSpPr/>
      </dsp:nvSpPr>
      <dsp:spPr>
        <a:xfrm>
          <a:off x="0" y="3736363"/>
          <a:ext cx="7815071"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2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Lists the categories of policies</a:t>
          </a:r>
        </a:p>
        <a:p>
          <a:pPr marL="285750" lvl="1" indent="-285750" algn="l" defTabSz="1377950">
            <a:lnSpc>
              <a:spcPct val="90000"/>
            </a:lnSpc>
            <a:spcBef>
              <a:spcPct val="0"/>
            </a:spcBef>
            <a:spcAft>
              <a:spcPct val="20000"/>
            </a:spcAft>
            <a:buChar char="•"/>
          </a:pPr>
          <a:r>
            <a:rPr lang="en-US" sz="3100" kern="1200" dirty="0"/>
            <a:t>Lists key terms </a:t>
          </a:r>
        </a:p>
      </dsp:txBody>
      <dsp:txXfrm>
        <a:off x="0" y="3736363"/>
        <a:ext cx="7815071" cy="972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A923-73D4-46BF-939D-6E2FA441461E}">
      <dsp:nvSpPr>
        <dsp:cNvPr id="0" name=""/>
        <dsp:cNvSpPr/>
      </dsp:nvSpPr>
      <dsp:spPr>
        <a:xfrm>
          <a:off x="0" y="511"/>
          <a:ext cx="525160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DB152-0817-47FF-871A-26BF84490B30}">
      <dsp:nvSpPr>
        <dsp:cNvPr id="0" name=""/>
        <dsp:cNvSpPr/>
      </dsp:nvSpPr>
      <dsp:spPr>
        <a:xfrm>
          <a:off x="0" y="511"/>
          <a:ext cx="5251606" cy="465552"/>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Application Packet Resources</a:t>
          </a:r>
        </a:p>
      </dsp:txBody>
      <dsp:txXfrm>
        <a:off x="0" y="511"/>
        <a:ext cx="5251606" cy="465552"/>
      </dsp:txXfrm>
    </dsp:sp>
    <dsp:sp modelId="{B05772A5-2BC0-4C18-A4E3-69E3C16CE7E3}">
      <dsp:nvSpPr>
        <dsp:cNvPr id="0" name=""/>
        <dsp:cNvSpPr/>
      </dsp:nvSpPr>
      <dsp:spPr>
        <a:xfrm>
          <a:off x="0" y="466064"/>
          <a:ext cx="5251606" cy="0"/>
        </a:xfrm>
        <a:prstGeom prst="line">
          <a:avLst/>
        </a:prstGeom>
        <a:solidFill>
          <a:schemeClr val="accent3">
            <a:hueOff val="-202196"/>
            <a:satOff val="5173"/>
            <a:lumOff val="196"/>
            <a:alphaOff val="0"/>
          </a:schemeClr>
        </a:solidFill>
        <a:ln w="19050" cap="flat" cmpd="sng" algn="ctr">
          <a:solidFill>
            <a:schemeClr val="accent3">
              <a:hueOff val="-202196"/>
              <a:satOff val="5173"/>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7DBE8-995C-480F-80FF-0E2A7D81A212}">
      <dsp:nvSpPr>
        <dsp:cNvPr id="0" name=""/>
        <dsp:cNvSpPr/>
      </dsp:nvSpPr>
      <dsp:spPr>
        <a:xfrm>
          <a:off x="0" y="466064"/>
          <a:ext cx="5251606" cy="46555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Complaint Reporting Resources</a:t>
          </a:r>
        </a:p>
      </dsp:txBody>
      <dsp:txXfrm>
        <a:off x="0" y="466064"/>
        <a:ext cx="5251606" cy="465552"/>
      </dsp:txXfrm>
    </dsp:sp>
    <dsp:sp modelId="{1108B1FD-7BF5-4FED-AB10-B45406BA9C32}">
      <dsp:nvSpPr>
        <dsp:cNvPr id="0" name=""/>
        <dsp:cNvSpPr/>
      </dsp:nvSpPr>
      <dsp:spPr>
        <a:xfrm>
          <a:off x="0" y="931617"/>
          <a:ext cx="5251606" cy="0"/>
        </a:xfrm>
        <a:prstGeom prst="line">
          <a:avLst/>
        </a:prstGeom>
        <a:solidFill>
          <a:schemeClr val="accent3">
            <a:hueOff val="-404391"/>
            <a:satOff val="10347"/>
            <a:lumOff val="392"/>
            <a:alphaOff val="0"/>
          </a:schemeClr>
        </a:solidFill>
        <a:ln w="19050" cap="flat" cmpd="sng" algn="ctr">
          <a:solidFill>
            <a:schemeClr val="accent3">
              <a:hueOff val="-404391"/>
              <a:satOff val="1034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52C10-1E77-4A6C-A030-ED3D280B82E6}">
      <dsp:nvSpPr>
        <dsp:cNvPr id="0" name=""/>
        <dsp:cNvSpPr/>
      </dsp:nvSpPr>
      <dsp:spPr>
        <a:xfrm>
          <a:off x="0" y="931617"/>
          <a:ext cx="5251606" cy="465552"/>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Dismissing a Volunteer Resources</a:t>
          </a:r>
        </a:p>
      </dsp:txBody>
      <dsp:txXfrm>
        <a:off x="0" y="931617"/>
        <a:ext cx="5251606" cy="465552"/>
      </dsp:txXfrm>
    </dsp:sp>
    <dsp:sp modelId="{D1639CA6-F4B1-4093-998E-FA10DC4E3260}">
      <dsp:nvSpPr>
        <dsp:cNvPr id="0" name=""/>
        <dsp:cNvSpPr/>
      </dsp:nvSpPr>
      <dsp:spPr>
        <a:xfrm>
          <a:off x="0" y="1397170"/>
          <a:ext cx="5251606" cy="0"/>
        </a:xfrm>
        <a:prstGeom prst="line">
          <a:avLst/>
        </a:prstGeom>
        <a:solidFill>
          <a:schemeClr val="accent3">
            <a:hueOff val="-606587"/>
            <a:satOff val="15520"/>
            <a:lumOff val="588"/>
            <a:alphaOff val="0"/>
          </a:schemeClr>
        </a:solidFill>
        <a:ln w="19050" cap="flat" cmpd="sng" algn="ctr">
          <a:solidFill>
            <a:schemeClr val="accent3">
              <a:hueOff val="-606587"/>
              <a:satOff val="1552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8CEDC-52B8-4BCD-AE9B-EF454F6DC376}">
      <dsp:nvSpPr>
        <dsp:cNvPr id="0" name=""/>
        <dsp:cNvSpPr/>
      </dsp:nvSpPr>
      <dsp:spPr>
        <a:xfrm>
          <a:off x="0" y="1397170"/>
          <a:ext cx="5251606" cy="46555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Evaluation and Feedback Resources</a:t>
          </a:r>
        </a:p>
      </dsp:txBody>
      <dsp:txXfrm>
        <a:off x="0" y="1397170"/>
        <a:ext cx="5251606" cy="465552"/>
      </dsp:txXfrm>
    </dsp:sp>
    <dsp:sp modelId="{6895861C-4D53-4AB1-88D9-6486423DE489}">
      <dsp:nvSpPr>
        <dsp:cNvPr id="0" name=""/>
        <dsp:cNvSpPr/>
      </dsp:nvSpPr>
      <dsp:spPr>
        <a:xfrm>
          <a:off x="0" y="1862723"/>
          <a:ext cx="5251606" cy="0"/>
        </a:xfrm>
        <a:prstGeom prst="line">
          <a:avLst/>
        </a:prstGeom>
        <a:solidFill>
          <a:schemeClr val="accent3">
            <a:hueOff val="-808782"/>
            <a:satOff val="20694"/>
            <a:lumOff val="784"/>
            <a:alphaOff val="0"/>
          </a:schemeClr>
        </a:solidFill>
        <a:ln w="19050" cap="flat" cmpd="sng" algn="ctr">
          <a:solidFill>
            <a:schemeClr val="accent3">
              <a:hueOff val="-808782"/>
              <a:satOff val="20694"/>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F05A6-F0A7-40B8-BE59-B5BBF918AC0A}">
      <dsp:nvSpPr>
        <dsp:cNvPr id="0" name=""/>
        <dsp:cNvSpPr/>
      </dsp:nvSpPr>
      <dsp:spPr>
        <a:xfrm>
          <a:off x="0" y="1862723"/>
          <a:ext cx="5251606" cy="465552"/>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Information Technology Resources</a:t>
          </a:r>
        </a:p>
      </dsp:txBody>
      <dsp:txXfrm>
        <a:off x="0" y="1862723"/>
        <a:ext cx="5251606" cy="465552"/>
      </dsp:txXfrm>
    </dsp:sp>
    <dsp:sp modelId="{1FB968DD-28F8-4CEB-90B9-44DD9E286AC0}">
      <dsp:nvSpPr>
        <dsp:cNvPr id="0" name=""/>
        <dsp:cNvSpPr/>
      </dsp:nvSpPr>
      <dsp:spPr>
        <a:xfrm>
          <a:off x="0" y="2328276"/>
          <a:ext cx="5251606" cy="0"/>
        </a:xfrm>
        <a:prstGeom prst="line">
          <a:avLst/>
        </a:prstGeom>
        <a:solidFill>
          <a:schemeClr val="accent3">
            <a:hueOff val="-1010978"/>
            <a:satOff val="25867"/>
            <a:lumOff val="980"/>
            <a:alphaOff val="0"/>
          </a:schemeClr>
        </a:solidFill>
        <a:ln w="19050" cap="flat" cmpd="sng" algn="ctr">
          <a:solidFill>
            <a:schemeClr val="accent3">
              <a:hueOff val="-1010978"/>
              <a:satOff val="25867"/>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57E8D-7702-43C1-8A43-2160239E81D4}">
      <dsp:nvSpPr>
        <dsp:cNvPr id="0" name=""/>
        <dsp:cNvSpPr/>
      </dsp:nvSpPr>
      <dsp:spPr>
        <a:xfrm>
          <a:off x="0" y="2328276"/>
          <a:ext cx="5251606" cy="46555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Interview Resources</a:t>
          </a:r>
        </a:p>
      </dsp:txBody>
      <dsp:txXfrm>
        <a:off x="0" y="2328276"/>
        <a:ext cx="5251606" cy="465552"/>
      </dsp:txXfrm>
    </dsp:sp>
    <dsp:sp modelId="{ECF6CF05-8B9E-4004-A788-ECAB38EBBF3C}">
      <dsp:nvSpPr>
        <dsp:cNvPr id="0" name=""/>
        <dsp:cNvSpPr/>
      </dsp:nvSpPr>
      <dsp:spPr>
        <a:xfrm>
          <a:off x="0" y="2793829"/>
          <a:ext cx="5251606" cy="0"/>
        </a:xfrm>
        <a:prstGeom prst="line">
          <a:avLst/>
        </a:prstGeom>
        <a:solidFill>
          <a:schemeClr val="accent3">
            <a:hueOff val="-1213174"/>
            <a:satOff val="31040"/>
            <a:lumOff val="1176"/>
            <a:alphaOff val="0"/>
          </a:schemeClr>
        </a:solidFill>
        <a:ln w="19050" cap="flat" cmpd="sng" algn="ctr">
          <a:solidFill>
            <a:schemeClr val="accent3">
              <a:hueOff val="-1213174"/>
              <a:satOff val="31040"/>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42805-6185-4628-A3B3-AA7F4769AA41}">
      <dsp:nvSpPr>
        <dsp:cNvPr id="0" name=""/>
        <dsp:cNvSpPr/>
      </dsp:nvSpPr>
      <dsp:spPr>
        <a:xfrm>
          <a:off x="0" y="2793829"/>
          <a:ext cx="5251606" cy="465552"/>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Orientation and Training Resources</a:t>
          </a:r>
        </a:p>
      </dsp:txBody>
      <dsp:txXfrm>
        <a:off x="0" y="2793829"/>
        <a:ext cx="5251606" cy="465552"/>
      </dsp:txXfrm>
    </dsp:sp>
    <dsp:sp modelId="{F567E8B9-65D4-43CB-8BDE-5DFEC35F6587}">
      <dsp:nvSpPr>
        <dsp:cNvPr id="0" name=""/>
        <dsp:cNvSpPr/>
      </dsp:nvSpPr>
      <dsp:spPr>
        <a:xfrm>
          <a:off x="0" y="3259382"/>
          <a:ext cx="5251606" cy="0"/>
        </a:xfrm>
        <a:prstGeom prst="line">
          <a:avLst/>
        </a:prstGeom>
        <a:solidFill>
          <a:schemeClr val="accent3">
            <a:hueOff val="-1415369"/>
            <a:satOff val="36214"/>
            <a:lumOff val="1372"/>
            <a:alphaOff val="0"/>
          </a:schemeClr>
        </a:solidFill>
        <a:ln w="19050" cap="flat" cmpd="sng" algn="ctr">
          <a:solidFill>
            <a:schemeClr val="accent3">
              <a:hueOff val="-1415369"/>
              <a:satOff val="36214"/>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2E6A1-474F-4719-8813-094B6F64795E}">
      <dsp:nvSpPr>
        <dsp:cNvPr id="0" name=""/>
        <dsp:cNvSpPr/>
      </dsp:nvSpPr>
      <dsp:spPr>
        <a:xfrm>
          <a:off x="0" y="3259382"/>
          <a:ext cx="5251606" cy="46555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Performance Management Resources</a:t>
          </a:r>
        </a:p>
      </dsp:txBody>
      <dsp:txXfrm>
        <a:off x="0" y="3259382"/>
        <a:ext cx="5251606" cy="465552"/>
      </dsp:txXfrm>
    </dsp:sp>
    <dsp:sp modelId="{D9787CDB-819B-400B-88A2-06AE2427C875}">
      <dsp:nvSpPr>
        <dsp:cNvPr id="0" name=""/>
        <dsp:cNvSpPr/>
      </dsp:nvSpPr>
      <dsp:spPr>
        <a:xfrm>
          <a:off x="0" y="3724935"/>
          <a:ext cx="5251606" cy="0"/>
        </a:xfrm>
        <a:prstGeom prst="line">
          <a:avLst/>
        </a:prstGeom>
        <a:solidFill>
          <a:schemeClr val="accent3">
            <a:hueOff val="-1617565"/>
            <a:satOff val="41387"/>
            <a:lumOff val="1568"/>
            <a:alphaOff val="0"/>
          </a:schemeClr>
        </a:solidFill>
        <a:ln w="19050" cap="flat" cmpd="sng" algn="ctr">
          <a:solidFill>
            <a:schemeClr val="accent3">
              <a:hueOff val="-1617565"/>
              <a:satOff val="41387"/>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D8BA9-AAFF-4C9C-A778-F54BF71EE54E}">
      <dsp:nvSpPr>
        <dsp:cNvPr id="0" name=""/>
        <dsp:cNvSpPr/>
      </dsp:nvSpPr>
      <dsp:spPr>
        <a:xfrm>
          <a:off x="0" y="3724935"/>
          <a:ext cx="5251606" cy="465552"/>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Policy Implementation Kit</a:t>
          </a:r>
        </a:p>
      </dsp:txBody>
      <dsp:txXfrm>
        <a:off x="0" y="3724935"/>
        <a:ext cx="5251606" cy="465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EFF98-38E2-484F-B1E1-4CC2FD8B712E}">
      <dsp:nvSpPr>
        <dsp:cNvPr id="0" name=""/>
        <dsp:cNvSpPr/>
      </dsp:nvSpPr>
      <dsp:spPr>
        <a:xfrm>
          <a:off x="0" y="0"/>
          <a:ext cx="534267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60CEE-C304-4326-8A1E-1A5C3EFA2820}">
      <dsp:nvSpPr>
        <dsp:cNvPr id="0" name=""/>
        <dsp:cNvSpPr/>
      </dsp:nvSpPr>
      <dsp:spPr>
        <a:xfrm>
          <a:off x="0" y="0"/>
          <a:ext cx="5342670" cy="523875"/>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Recruitment, Retention, and Recognition Resources</a:t>
          </a:r>
        </a:p>
      </dsp:txBody>
      <dsp:txXfrm>
        <a:off x="0" y="0"/>
        <a:ext cx="5342670" cy="523875"/>
      </dsp:txXfrm>
    </dsp:sp>
    <dsp:sp modelId="{DDC2FF6F-EFC5-4138-9D96-90AF1AD8E30D}">
      <dsp:nvSpPr>
        <dsp:cNvPr id="0" name=""/>
        <dsp:cNvSpPr/>
      </dsp:nvSpPr>
      <dsp:spPr>
        <a:xfrm>
          <a:off x="0" y="523874"/>
          <a:ext cx="5342670" cy="0"/>
        </a:xfrm>
        <a:prstGeom prst="line">
          <a:avLst/>
        </a:prstGeom>
        <a:solidFill>
          <a:schemeClr val="accent3">
            <a:hueOff val="-231081"/>
            <a:satOff val="5912"/>
            <a:lumOff val="224"/>
            <a:alphaOff val="0"/>
          </a:schemeClr>
        </a:solidFill>
        <a:ln w="19050" cap="flat" cmpd="sng" algn="ctr">
          <a:solidFill>
            <a:schemeClr val="accent3">
              <a:hueOff val="-231081"/>
              <a:satOff val="5912"/>
              <a:lumOff val="2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F110A-6A6E-4F6F-B89D-9B0119740EBA}">
      <dsp:nvSpPr>
        <dsp:cNvPr id="0" name=""/>
        <dsp:cNvSpPr/>
      </dsp:nvSpPr>
      <dsp:spPr>
        <a:xfrm>
          <a:off x="0" y="523875"/>
          <a:ext cx="5342670" cy="523875"/>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Risk Assessment Resources</a:t>
          </a:r>
        </a:p>
      </dsp:txBody>
      <dsp:txXfrm>
        <a:off x="0" y="523875"/>
        <a:ext cx="5342670" cy="523875"/>
      </dsp:txXfrm>
    </dsp:sp>
    <dsp:sp modelId="{E5D15C60-1C4C-412D-AD6F-667311D004CC}">
      <dsp:nvSpPr>
        <dsp:cNvPr id="0" name=""/>
        <dsp:cNvSpPr/>
      </dsp:nvSpPr>
      <dsp:spPr>
        <a:xfrm>
          <a:off x="0" y="1047749"/>
          <a:ext cx="5342670" cy="0"/>
        </a:xfrm>
        <a:prstGeom prst="line">
          <a:avLst/>
        </a:prstGeom>
        <a:solidFill>
          <a:schemeClr val="accent3">
            <a:hueOff val="-462161"/>
            <a:satOff val="11825"/>
            <a:lumOff val="448"/>
            <a:alphaOff val="0"/>
          </a:schemeClr>
        </a:solidFill>
        <a:ln w="19050" cap="flat" cmpd="sng" algn="ctr">
          <a:solidFill>
            <a:schemeClr val="accent3">
              <a:hueOff val="-462161"/>
              <a:satOff val="11825"/>
              <a:lumOff val="4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0FE50-4F8C-4CC4-9EC7-8DD5AFB75576}">
      <dsp:nvSpPr>
        <dsp:cNvPr id="0" name=""/>
        <dsp:cNvSpPr/>
      </dsp:nvSpPr>
      <dsp:spPr>
        <a:xfrm>
          <a:off x="0" y="1047750"/>
          <a:ext cx="5342670" cy="523875"/>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Risk Management, Health &amp; Safety Resources</a:t>
          </a:r>
        </a:p>
      </dsp:txBody>
      <dsp:txXfrm>
        <a:off x="0" y="1047750"/>
        <a:ext cx="5342670" cy="523875"/>
      </dsp:txXfrm>
    </dsp:sp>
    <dsp:sp modelId="{5271F6B3-DA7B-41B6-B95B-61109CD2C114}">
      <dsp:nvSpPr>
        <dsp:cNvPr id="0" name=""/>
        <dsp:cNvSpPr/>
      </dsp:nvSpPr>
      <dsp:spPr>
        <a:xfrm>
          <a:off x="0" y="1571625"/>
          <a:ext cx="5342670" cy="0"/>
        </a:xfrm>
        <a:prstGeom prst="line">
          <a:avLst/>
        </a:prstGeom>
        <a:solidFill>
          <a:schemeClr val="accent3">
            <a:hueOff val="-693242"/>
            <a:satOff val="17737"/>
            <a:lumOff val="672"/>
            <a:alphaOff val="0"/>
          </a:schemeClr>
        </a:solidFill>
        <a:ln w="19050" cap="flat" cmpd="sng" algn="ctr">
          <a:solidFill>
            <a:schemeClr val="accent3">
              <a:hueOff val="-693242"/>
              <a:satOff val="17737"/>
              <a:lumOff val="6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C9621-DC66-46FB-8FEA-DBB5F1213824}">
      <dsp:nvSpPr>
        <dsp:cNvPr id="0" name=""/>
        <dsp:cNvSpPr/>
      </dsp:nvSpPr>
      <dsp:spPr>
        <a:xfrm>
          <a:off x="0" y="1571625"/>
          <a:ext cx="5342670" cy="523875"/>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Role Description Resources</a:t>
          </a:r>
        </a:p>
      </dsp:txBody>
      <dsp:txXfrm>
        <a:off x="0" y="1571625"/>
        <a:ext cx="5342670" cy="523875"/>
      </dsp:txXfrm>
    </dsp:sp>
    <dsp:sp modelId="{2D761112-888C-4C90-8D11-8C0571790C8F}">
      <dsp:nvSpPr>
        <dsp:cNvPr id="0" name=""/>
        <dsp:cNvSpPr/>
      </dsp:nvSpPr>
      <dsp:spPr>
        <a:xfrm>
          <a:off x="0" y="2095499"/>
          <a:ext cx="5342670" cy="0"/>
        </a:xfrm>
        <a:prstGeom prst="line">
          <a:avLst/>
        </a:prstGeom>
        <a:solidFill>
          <a:schemeClr val="accent3">
            <a:hueOff val="-924323"/>
            <a:satOff val="23650"/>
            <a:lumOff val="896"/>
            <a:alphaOff val="0"/>
          </a:schemeClr>
        </a:solidFill>
        <a:ln w="19050" cap="flat" cmpd="sng" algn="ctr">
          <a:solidFill>
            <a:schemeClr val="accent3">
              <a:hueOff val="-924323"/>
              <a:satOff val="23650"/>
              <a:lumOff val="8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3840D-E21B-46CA-8DE5-B62B454D71A3}">
      <dsp:nvSpPr>
        <dsp:cNvPr id="0" name=""/>
        <dsp:cNvSpPr/>
      </dsp:nvSpPr>
      <dsp:spPr>
        <a:xfrm>
          <a:off x="0" y="2095500"/>
          <a:ext cx="5342670" cy="523875"/>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Role Development Resources</a:t>
          </a:r>
        </a:p>
      </dsp:txBody>
      <dsp:txXfrm>
        <a:off x="0" y="2095500"/>
        <a:ext cx="5342670" cy="523875"/>
      </dsp:txXfrm>
    </dsp:sp>
    <dsp:sp modelId="{262E1F23-3542-4728-B77E-C0BB32C6C55C}">
      <dsp:nvSpPr>
        <dsp:cNvPr id="0" name=""/>
        <dsp:cNvSpPr/>
      </dsp:nvSpPr>
      <dsp:spPr>
        <a:xfrm>
          <a:off x="0" y="2619374"/>
          <a:ext cx="5342670" cy="0"/>
        </a:xfrm>
        <a:prstGeom prst="line">
          <a:avLst/>
        </a:prstGeom>
        <a:solidFill>
          <a:schemeClr val="accent3">
            <a:hueOff val="-1155404"/>
            <a:satOff val="29562"/>
            <a:lumOff val="1120"/>
            <a:alphaOff val="0"/>
          </a:schemeClr>
        </a:solidFill>
        <a:ln w="19050" cap="flat" cmpd="sng" algn="ctr">
          <a:solidFill>
            <a:schemeClr val="accent3">
              <a:hueOff val="-1155404"/>
              <a:satOff val="29562"/>
              <a:lumOff val="11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833C0-ACF6-4277-ABFA-21CF3192496E}">
      <dsp:nvSpPr>
        <dsp:cNvPr id="0" name=""/>
        <dsp:cNvSpPr/>
      </dsp:nvSpPr>
      <dsp:spPr>
        <a:xfrm>
          <a:off x="0" y="2619374"/>
          <a:ext cx="5342670" cy="523875"/>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Screening Resources</a:t>
          </a:r>
        </a:p>
      </dsp:txBody>
      <dsp:txXfrm>
        <a:off x="0" y="2619374"/>
        <a:ext cx="5342670" cy="523875"/>
      </dsp:txXfrm>
    </dsp:sp>
    <dsp:sp modelId="{D08C175F-97FC-426C-B05E-DBD4D4A39697}">
      <dsp:nvSpPr>
        <dsp:cNvPr id="0" name=""/>
        <dsp:cNvSpPr/>
      </dsp:nvSpPr>
      <dsp:spPr>
        <a:xfrm>
          <a:off x="0" y="3143250"/>
          <a:ext cx="5342670" cy="0"/>
        </a:xfrm>
        <a:prstGeom prst="line">
          <a:avLst/>
        </a:prstGeom>
        <a:solidFill>
          <a:schemeClr val="accent3">
            <a:hueOff val="-1386484"/>
            <a:satOff val="35475"/>
            <a:lumOff val="1344"/>
            <a:alphaOff val="0"/>
          </a:schemeClr>
        </a:solidFill>
        <a:ln w="19050" cap="flat" cmpd="sng" algn="ctr">
          <a:solidFill>
            <a:schemeClr val="accent3">
              <a:hueOff val="-1386484"/>
              <a:satOff val="35475"/>
              <a:lumOff val="13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3072A-252A-4603-8CF5-8AAFA9CECBEE}">
      <dsp:nvSpPr>
        <dsp:cNvPr id="0" name=""/>
        <dsp:cNvSpPr/>
      </dsp:nvSpPr>
      <dsp:spPr>
        <a:xfrm>
          <a:off x="0" y="3143249"/>
          <a:ext cx="5342670" cy="523875"/>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Volunteer Program Management Manual</a:t>
          </a:r>
        </a:p>
      </dsp:txBody>
      <dsp:txXfrm>
        <a:off x="0" y="3143249"/>
        <a:ext cx="5342670" cy="523875"/>
      </dsp:txXfrm>
    </dsp:sp>
    <dsp:sp modelId="{232763C3-24DB-4CFC-B444-4FA47018009D}">
      <dsp:nvSpPr>
        <dsp:cNvPr id="0" name=""/>
        <dsp:cNvSpPr/>
      </dsp:nvSpPr>
      <dsp:spPr>
        <a:xfrm>
          <a:off x="0" y="3667125"/>
          <a:ext cx="5342670" cy="0"/>
        </a:xfrm>
        <a:prstGeom prst="line">
          <a:avLst/>
        </a:prstGeom>
        <a:solidFill>
          <a:schemeClr val="accent3">
            <a:hueOff val="-1617565"/>
            <a:satOff val="41387"/>
            <a:lumOff val="1568"/>
            <a:alphaOff val="0"/>
          </a:schemeClr>
        </a:solidFill>
        <a:ln w="19050" cap="flat" cmpd="sng" algn="ctr">
          <a:solidFill>
            <a:schemeClr val="accent3">
              <a:hueOff val="-1617565"/>
              <a:satOff val="41387"/>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6B48E-01F0-43FF-9429-B582ADB332FB}">
      <dsp:nvSpPr>
        <dsp:cNvPr id="0" name=""/>
        <dsp:cNvSpPr/>
      </dsp:nvSpPr>
      <dsp:spPr>
        <a:xfrm>
          <a:off x="0" y="3667124"/>
          <a:ext cx="5342670" cy="523875"/>
        </a:xfrm>
        <a:prstGeom prst="re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rPr>
            <a:t>Welcome Packet Resources</a:t>
          </a:r>
        </a:p>
      </dsp:txBody>
      <dsp:txXfrm>
        <a:off x="0" y="3667124"/>
        <a:ext cx="5342670" cy="523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B4C3F-F198-409B-B6D6-3D7C5FFC4805}">
      <dsp:nvSpPr>
        <dsp:cNvPr id="0" name=""/>
        <dsp:cNvSpPr/>
      </dsp:nvSpPr>
      <dsp:spPr>
        <a:xfrm>
          <a:off x="7270" y="341178"/>
          <a:ext cx="2903970" cy="87119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8" tIns="229478" rIns="229478" bIns="229478" numCol="1" spcCol="1270" anchor="ctr" anchorCtr="0">
          <a:noAutofit/>
        </a:bodyPr>
        <a:lstStyle/>
        <a:p>
          <a:pPr marL="0" lvl="0" indent="0" algn="ctr" defTabSz="1466850">
            <a:lnSpc>
              <a:spcPct val="90000"/>
            </a:lnSpc>
            <a:spcBef>
              <a:spcPct val="0"/>
            </a:spcBef>
            <a:spcAft>
              <a:spcPct val="35000"/>
            </a:spcAft>
            <a:buNone/>
          </a:pPr>
          <a:r>
            <a:rPr lang="en-US" sz="3300" kern="1200" dirty="0"/>
            <a:t>Assess</a:t>
          </a:r>
        </a:p>
      </dsp:txBody>
      <dsp:txXfrm>
        <a:off x="7270" y="341178"/>
        <a:ext cx="2903970" cy="871191"/>
      </dsp:txXfrm>
    </dsp:sp>
    <dsp:sp modelId="{D3B632C0-8317-4FDE-B67B-57CA9D3EA0B3}">
      <dsp:nvSpPr>
        <dsp:cNvPr id="0" name=""/>
        <dsp:cNvSpPr/>
      </dsp:nvSpPr>
      <dsp:spPr>
        <a:xfrm>
          <a:off x="7270" y="1212369"/>
          <a:ext cx="2903970" cy="2516647"/>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6848" tIns="286848" rIns="286848" bIns="286848" numCol="1" spcCol="1270" anchor="t" anchorCtr="0">
          <a:noAutofit/>
        </a:bodyPr>
        <a:lstStyle/>
        <a:p>
          <a:pPr marL="0" lvl="0" indent="0" algn="l" defTabSz="1111250">
            <a:lnSpc>
              <a:spcPct val="90000"/>
            </a:lnSpc>
            <a:spcBef>
              <a:spcPct val="0"/>
            </a:spcBef>
            <a:spcAft>
              <a:spcPct val="35000"/>
            </a:spcAft>
            <a:buNone/>
          </a:pPr>
          <a:r>
            <a:rPr lang="en-US" sz="2500" kern="1200" dirty="0"/>
            <a:t>Overarching customization issues</a:t>
          </a:r>
        </a:p>
        <a:p>
          <a:pPr marL="228600" lvl="1" indent="-228600" algn="l" defTabSz="889000">
            <a:lnSpc>
              <a:spcPct val="90000"/>
            </a:lnSpc>
            <a:spcBef>
              <a:spcPct val="0"/>
            </a:spcBef>
            <a:spcAft>
              <a:spcPct val="15000"/>
            </a:spcAft>
            <a:buChar char="•"/>
          </a:pPr>
          <a:r>
            <a:rPr lang="en-US" sz="2000" kern="1200"/>
            <a:t>2.1: Risk Assessment</a:t>
          </a:r>
        </a:p>
      </dsp:txBody>
      <dsp:txXfrm>
        <a:off x="7270" y="1212369"/>
        <a:ext cx="2903970" cy="2516647"/>
      </dsp:txXfrm>
    </dsp:sp>
    <dsp:sp modelId="{17E2A386-93A4-4B99-A9C1-19114FD28480}">
      <dsp:nvSpPr>
        <dsp:cNvPr id="0" name=""/>
        <dsp:cNvSpPr/>
      </dsp:nvSpPr>
      <dsp:spPr>
        <a:xfrm>
          <a:off x="3019135" y="341178"/>
          <a:ext cx="2903970" cy="87119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8" tIns="229478" rIns="229478" bIns="229478" numCol="1" spcCol="1270" anchor="ctr" anchorCtr="0">
          <a:noAutofit/>
        </a:bodyPr>
        <a:lstStyle/>
        <a:p>
          <a:pPr marL="0" lvl="0" indent="0" algn="ctr" defTabSz="1466850">
            <a:lnSpc>
              <a:spcPct val="90000"/>
            </a:lnSpc>
            <a:spcBef>
              <a:spcPct val="0"/>
            </a:spcBef>
            <a:spcAft>
              <a:spcPct val="35000"/>
            </a:spcAft>
            <a:buNone/>
          </a:pPr>
          <a:r>
            <a:rPr lang="en-US" sz="3300" kern="1200" dirty="0"/>
            <a:t>Develop</a:t>
          </a:r>
        </a:p>
      </dsp:txBody>
      <dsp:txXfrm>
        <a:off x="3019135" y="341178"/>
        <a:ext cx="2903970" cy="871191"/>
      </dsp:txXfrm>
    </dsp:sp>
    <dsp:sp modelId="{C7B0908D-2EDD-46E0-9FD5-0FD93E0B168F}">
      <dsp:nvSpPr>
        <dsp:cNvPr id="0" name=""/>
        <dsp:cNvSpPr/>
      </dsp:nvSpPr>
      <dsp:spPr>
        <a:xfrm>
          <a:off x="3019135" y="1212369"/>
          <a:ext cx="2903970" cy="2516647"/>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6848" tIns="286848" rIns="286848" bIns="286848" numCol="1" spcCol="1270" anchor="t" anchorCtr="0">
          <a:noAutofit/>
        </a:bodyPr>
        <a:lstStyle/>
        <a:p>
          <a:pPr marL="0" lvl="0" indent="0" algn="l" defTabSz="1111250">
            <a:lnSpc>
              <a:spcPct val="90000"/>
            </a:lnSpc>
            <a:spcBef>
              <a:spcPct val="0"/>
            </a:spcBef>
            <a:spcAft>
              <a:spcPct val="35000"/>
            </a:spcAft>
            <a:buNone/>
          </a:pPr>
          <a:r>
            <a:rPr lang="en-US" sz="2500" kern="1200" dirty="0"/>
            <a:t>Local procedures</a:t>
          </a:r>
        </a:p>
        <a:p>
          <a:pPr marL="228600" lvl="1" indent="-228600" algn="l" defTabSz="889000">
            <a:lnSpc>
              <a:spcPct val="90000"/>
            </a:lnSpc>
            <a:spcBef>
              <a:spcPct val="0"/>
            </a:spcBef>
            <a:spcAft>
              <a:spcPct val="15000"/>
            </a:spcAft>
            <a:buChar char="•"/>
          </a:pPr>
          <a:r>
            <a:rPr lang="en-US" sz="2000" kern="1200" dirty="0"/>
            <a:t>2.7, 2.10, 3.18, 3.25, 3.38, 3.42, 3.46, 3.58, 3.76, 3.77, 3.78, 3.81, 3.83, 3.85, 3.109, 4.1, 4.2 </a:t>
          </a:r>
        </a:p>
      </dsp:txBody>
      <dsp:txXfrm>
        <a:off x="3019135" y="1212369"/>
        <a:ext cx="2903970" cy="2516647"/>
      </dsp:txXfrm>
    </dsp:sp>
    <dsp:sp modelId="{546E7DD2-A4C0-4F33-B84F-0D889DCA0BB1}">
      <dsp:nvSpPr>
        <dsp:cNvPr id="0" name=""/>
        <dsp:cNvSpPr/>
      </dsp:nvSpPr>
      <dsp:spPr>
        <a:xfrm>
          <a:off x="6031000" y="341178"/>
          <a:ext cx="2903970" cy="87119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8" tIns="229478" rIns="229478" bIns="229478" numCol="1" spcCol="1270" anchor="ctr" anchorCtr="0">
          <a:noAutofit/>
        </a:bodyPr>
        <a:lstStyle/>
        <a:p>
          <a:pPr marL="0" lvl="0" indent="0" algn="ctr" defTabSz="1466850">
            <a:lnSpc>
              <a:spcPct val="90000"/>
            </a:lnSpc>
            <a:spcBef>
              <a:spcPct val="0"/>
            </a:spcBef>
            <a:spcAft>
              <a:spcPct val="35000"/>
            </a:spcAft>
            <a:buNone/>
          </a:pPr>
          <a:r>
            <a:rPr lang="en-US" sz="3300" kern="1200" dirty="0"/>
            <a:t>Write</a:t>
          </a:r>
        </a:p>
      </dsp:txBody>
      <dsp:txXfrm>
        <a:off x="6031000" y="341178"/>
        <a:ext cx="2903970" cy="871191"/>
      </dsp:txXfrm>
    </dsp:sp>
    <dsp:sp modelId="{7481FFE6-58C9-40A8-949D-5FA350294895}">
      <dsp:nvSpPr>
        <dsp:cNvPr id="0" name=""/>
        <dsp:cNvSpPr/>
      </dsp:nvSpPr>
      <dsp:spPr>
        <a:xfrm>
          <a:off x="6031000" y="1212369"/>
          <a:ext cx="2903970" cy="2516647"/>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6848" tIns="286848" rIns="286848" bIns="286848" numCol="1" spcCol="1270" anchor="t" anchorCtr="0">
          <a:noAutofit/>
        </a:bodyPr>
        <a:lstStyle/>
        <a:p>
          <a:pPr marL="0" lvl="0" indent="0" algn="l" defTabSz="1111250">
            <a:lnSpc>
              <a:spcPct val="90000"/>
            </a:lnSpc>
            <a:spcBef>
              <a:spcPct val="0"/>
            </a:spcBef>
            <a:spcAft>
              <a:spcPct val="35000"/>
            </a:spcAft>
            <a:buNone/>
          </a:pPr>
          <a:r>
            <a:rPr lang="en-US" sz="2500" kern="1200" dirty="0"/>
            <a:t>Additional specifics</a:t>
          </a:r>
        </a:p>
        <a:p>
          <a:pPr marL="228600" lvl="1" indent="-228600" algn="l" defTabSz="889000">
            <a:lnSpc>
              <a:spcPct val="90000"/>
            </a:lnSpc>
            <a:spcBef>
              <a:spcPct val="0"/>
            </a:spcBef>
            <a:spcAft>
              <a:spcPct val="15000"/>
            </a:spcAft>
            <a:buChar char="•"/>
          </a:pPr>
          <a:r>
            <a:rPr lang="en-US" sz="2000" kern="1200" dirty="0"/>
            <a:t>2.3, 3.15, and 4.5  </a:t>
          </a:r>
        </a:p>
      </dsp:txBody>
      <dsp:txXfrm>
        <a:off x="6031000" y="1212369"/>
        <a:ext cx="2903970" cy="2516647"/>
      </dsp:txXfrm>
    </dsp:sp>
    <dsp:sp modelId="{E1B84614-BC7B-4D4C-9655-A52597249161}">
      <dsp:nvSpPr>
        <dsp:cNvPr id="0" name=""/>
        <dsp:cNvSpPr/>
      </dsp:nvSpPr>
      <dsp:spPr>
        <a:xfrm>
          <a:off x="9042865" y="341178"/>
          <a:ext cx="2903970" cy="87119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8" tIns="229478" rIns="229478" bIns="229478" numCol="1" spcCol="1270" anchor="ctr" anchorCtr="0">
          <a:noAutofit/>
        </a:bodyPr>
        <a:lstStyle/>
        <a:p>
          <a:pPr marL="0" lvl="0" indent="0" algn="ctr" defTabSz="1466850">
            <a:lnSpc>
              <a:spcPct val="90000"/>
            </a:lnSpc>
            <a:spcBef>
              <a:spcPct val="0"/>
            </a:spcBef>
            <a:spcAft>
              <a:spcPct val="35000"/>
            </a:spcAft>
            <a:buNone/>
          </a:pPr>
          <a:r>
            <a:rPr lang="en-US" sz="3300" kern="1200" dirty="0"/>
            <a:t>Decide</a:t>
          </a:r>
        </a:p>
      </dsp:txBody>
      <dsp:txXfrm>
        <a:off x="9042865" y="341178"/>
        <a:ext cx="2903970" cy="871191"/>
      </dsp:txXfrm>
    </dsp:sp>
    <dsp:sp modelId="{3BB14809-F4E5-4D96-9AE2-19DA90A55E72}">
      <dsp:nvSpPr>
        <dsp:cNvPr id="0" name=""/>
        <dsp:cNvSpPr/>
      </dsp:nvSpPr>
      <dsp:spPr>
        <a:xfrm>
          <a:off x="9042865" y="1212369"/>
          <a:ext cx="2903970" cy="2516647"/>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6848" tIns="286848" rIns="286848" bIns="286848" numCol="1" spcCol="1270" anchor="t" anchorCtr="0">
          <a:noAutofit/>
        </a:bodyPr>
        <a:lstStyle/>
        <a:p>
          <a:pPr marL="0" lvl="0" indent="0" algn="l" defTabSz="1111250">
            <a:lnSpc>
              <a:spcPct val="90000"/>
            </a:lnSpc>
            <a:spcBef>
              <a:spcPct val="0"/>
            </a:spcBef>
            <a:spcAft>
              <a:spcPct val="35000"/>
            </a:spcAft>
            <a:buNone/>
          </a:pPr>
          <a:r>
            <a:rPr lang="en-US" sz="2500" kern="1200" dirty="0"/>
            <a:t>What are your state minimums or maximums? </a:t>
          </a:r>
        </a:p>
        <a:p>
          <a:pPr marL="228600" lvl="1" indent="-228600" algn="l" defTabSz="889000">
            <a:lnSpc>
              <a:spcPct val="90000"/>
            </a:lnSpc>
            <a:spcBef>
              <a:spcPct val="0"/>
            </a:spcBef>
            <a:spcAft>
              <a:spcPct val="15000"/>
            </a:spcAft>
            <a:buChar char="•"/>
          </a:pPr>
          <a:r>
            <a:rPr lang="en-US" sz="2000" kern="1200"/>
            <a:t>3.27 and 3.37 </a:t>
          </a:r>
        </a:p>
      </dsp:txBody>
      <dsp:txXfrm>
        <a:off x="9042865" y="1212369"/>
        <a:ext cx="2903970" cy="2516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531B2-606E-4B93-A8E2-B1DF46733844}"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F2301-BAA3-42FC-BBA0-FBA0F3377EB3}" type="slidenum">
              <a:rPr lang="en-US" smtClean="0"/>
              <a:t>‹#›</a:t>
            </a:fld>
            <a:endParaRPr lang="en-US"/>
          </a:p>
        </p:txBody>
      </p:sp>
    </p:spTree>
    <p:extLst>
      <p:ext uri="{BB962C8B-B14F-4D97-AF65-F5344CB8AC3E}">
        <p14:creationId xmlns:p14="http://schemas.microsoft.com/office/powerpoint/2010/main" val="424116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F0EF2301-BAA3-42FC-BBA0-FBA0F3377EB3}" type="slidenum">
              <a:rPr lang="en-US" smtClean="0"/>
              <a:t>1</a:t>
            </a:fld>
            <a:endParaRPr lang="en-US"/>
          </a:p>
        </p:txBody>
      </p:sp>
    </p:spTree>
    <p:extLst>
      <p:ext uri="{BB962C8B-B14F-4D97-AF65-F5344CB8AC3E}">
        <p14:creationId xmlns:p14="http://schemas.microsoft.com/office/powerpoint/2010/main" val="65988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and Nicole</a:t>
            </a:r>
          </a:p>
        </p:txBody>
      </p:sp>
      <p:sp>
        <p:nvSpPr>
          <p:cNvPr id="4" name="Slide Number Placeholder 3"/>
          <p:cNvSpPr>
            <a:spLocks noGrp="1"/>
          </p:cNvSpPr>
          <p:nvPr>
            <p:ph type="sldNum" sz="quarter" idx="5"/>
          </p:nvPr>
        </p:nvSpPr>
        <p:spPr/>
        <p:txBody>
          <a:bodyPr/>
          <a:lstStyle/>
          <a:p>
            <a:fld id="{F0EF2301-BAA3-42FC-BBA0-FBA0F3377EB3}" type="slidenum">
              <a:rPr lang="en-US" smtClean="0"/>
              <a:t>10</a:t>
            </a:fld>
            <a:endParaRPr lang="en-US"/>
          </a:p>
        </p:txBody>
      </p:sp>
    </p:spTree>
    <p:extLst>
      <p:ext uri="{BB962C8B-B14F-4D97-AF65-F5344CB8AC3E}">
        <p14:creationId xmlns:p14="http://schemas.microsoft.com/office/powerpoint/2010/main" val="2312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This cycle is the underpinning of the VRPM policies and the SMP and SHIP volunteer risk and program management infrastructure. The VRPM policies address all 9 phases of this process. This cycle is also featured in the beginning of the VRPM Policy Implementation Manual that you were provided. </a:t>
            </a:r>
          </a:p>
          <a:p>
            <a:endParaRPr lang="en-US" baseline="0" dirty="0"/>
          </a:p>
          <a:p>
            <a:pPr defTabSz="914132">
              <a:defRPr/>
            </a:pPr>
            <a:endParaRPr lang="en-US" b="1" dirty="0"/>
          </a:p>
          <a:p>
            <a:pPr defTabSz="914132">
              <a:defRPr/>
            </a:pPr>
            <a:endParaRPr lang="en-US" dirty="0"/>
          </a:p>
        </p:txBody>
      </p:sp>
      <p:sp>
        <p:nvSpPr>
          <p:cNvPr id="4" name="Slide Number Placeholder 3"/>
          <p:cNvSpPr>
            <a:spLocks noGrp="1"/>
          </p:cNvSpPr>
          <p:nvPr>
            <p:ph type="sldNum" sz="quarter" idx="10"/>
          </p:nvPr>
        </p:nvSpPr>
        <p:spPr/>
        <p:txBody>
          <a:bodyPr/>
          <a:lstStyle/>
          <a:p>
            <a:fld id="{90DA8066-A275-4D86-BAA1-9D3B5268B5B3}" type="slidenum">
              <a:rPr lang="en-US" smtClean="0"/>
              <a:t>11</a:t>
            </a:fld>
            <a:endParaRPr lang="en-US"/>
          </a:p>
        </p:txBody>
      </p:sp>
    </p:spTree>
    <p:extLst>
      <p:ext uri="{BB962C8B-B14F-4D97-AF65-F5344CB8AC3E}">
        <p14:creationId xmlns:p14="http://schemas.microsoft.com/office/powerpoint/2010/main" val="4112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will use screen share to show the </a:t>
            </a:r>
            <a:r>
              <a:rPr lang="en-US" b="1" dirty="0"/>
              <a:t>Conflict of interest policy </a:t>
            </a:r>
            <a:r>
              <a:rPr lang="en-US" dirty="0"/>
              <a:t>as an example Required Policy. Notice there is the policy text. That is the required part. The rationale is to help with context. Some policies contain suggested procedures. Again, rationale and suggested procedures are to help you with implementation</a:t>
            </a:r>
            <a:r>
              <a:rPr lang="en-US" b="1" dirty="0"/>
              <a:t>. Notice that Reference Checks are a recommended policy, whereas Background Checks and Criminal Records Checks are required</a:t>
            </a:r>
            <a:r>
              <a:rPr lang="en-US" dirty="0"/>
              <a:t>. All of these policies are in the screening category. It is important to note that </a:t>
            </a:r>
            <a:r>
              <a:rPr lang="en-US" b="1" dirty="0"/>
              <a:t>the definition of “Position of Trust</a:t>
            </a:r>
            <a:r>
              <a:rPr lang="en-US" dirty="0"/>
              <a:t>” is important to setting up your screening policies and procedures. Let’s review that definition.</a:t>
            </a:r>
          </a:p>
        </p:txBody>
      </p:sp>
      <p:sp>
        <p:nvSpPr>
          <p:cNvPr id="4" name="Slide Number Placeholder 3"/>
          <p:cNvSpPr>
            <a:spLocks noGrp="1"/>
          </p:cNvSpPr>
          <p:nvPr>
            <p:ph type="sldNum" sz="quarter" idx="5"/>
          </p:nvPr>
        </p:nvSpPr>
        <p:spPr/>
        <p:txBody>
          <a:bodyPr/>
          <a:lstStyle/>
          <a:p>
            <a:fld id="{F0EF2301-BAA3-42FC-BBA0-FBA0F3377EB3}" type="slidenum">
              <a:rPr lang="en-US" smtClean="0"/>
              <a:t>12</a:t>
            </a:fld>
            <a:endParaRPr lang="en-US"/>
          </a:p>
        </p:txBody>
      </p:sp>
    </p:spTree>
    <p:extLst>
      <p:ext uri="{BB962C8B-B14F-4D97-AF65-F5344CB8AC3E}">
        <p14:creationId xmlns:p14="http://schemas.microsoft.com/office/powerpoint/2010/main" val="65986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The VRPM term for a “volunteer manager” is  “Coordinator of Volunteers”</a:t>
            </a:r>
          </a:p>
        </p:txBody>
      </p:sp>
      <p:sp>
        <p:nvSpPr>
          <p:cNvPr id="4" name="Slide Number Placeholder 3"/>
          <p:cNvSpPr>
            <a:spLocks noGrp="1"/>
          </p:cNvSpPr>
          <p:nvPr>
            <p:ph type="sldNum" sz="quarter" idx="5"/>
          </p:nvPr>
        </p:nvSpPr>
        <p:spPr/>
        <p:txBody>
          <a:bodyPr/>
          <a:lstStyle/>
          <a:p>
            <a:fld id="{90DA8066-A275-4D86-BAA1-9D3B5268B5B3}" type="slidenum">
              <a:rPr lang="en-US" smtClean="0"/>
              <a:t>13</a:t>
            </a:fld>
            <a:endParaRPr lang="en-US"/>
          </a:p>
        </p:txBody>
      </p:sp>
    </p:spTree>
    <p:extLst>
      <p:ext uri="{BB962C8B-B14F-4D97-AF65-F5344CB8AC3E}">
        <p14:creationId xmlns:p14="http://schemas.microsoft.com/office/powerpoint/2010/main" val="138190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VRPM</a:t>
            </a:r>
            <a:r>
              <a:rPr lang="en-US" baseline="0" dirty="0"/>
              <a:t> resources are grouped together in the SHIP and SMP Resource Libraries by topic. </a:t>
            </a:r>
            <a:r>
              <a:rPr lang="en-US" dirty="0"/>
              <a:t>Groupings</a:t>
            </a:r>
            <a:r>
              <a:rPr lang="en-US" baseline="0" dirty="0"/>
              <a:t> include VRPM resources related to the specific topic, and also links to related resources within the library.  Screen share of the SHIP Resource Groupings and the SMP Resource Groupings.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BA5383-2500-4A71-A2BB-3FB079F80FE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8575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0" dirty="0"/>
              <a:t>Ginny. The resources we have outlined will help  Twenty-three of the required VRPM policies must be customized for state-specific application, as</a:t>
            </a:r>
            <a:r>
              <a:rPr lang="en-US" i="0" baseline="0" dirty="0"/>
              <a:t> described here</a:t>
            </a:r>
            <a:r>
              <a:rPr lang="en-US" i="0" dirty="0"/>
              <a:t>. </a:t>
            </a:r>
          </a:p>
          <a:p>
            <a:endParaRPr lang="en-US" b="0" i="0" baseline="0" dirty="0"/>
          </a:p>
          <a:p>
            <a:r>
              <a:rPr lang="en-US" b="0" i="0" baseline="0" dirty="0"/>
              <a:t>One policy addresses overarching customization issues – 2.1: Risk assessment. This policy requires you to conduct a risk assessment every three years. It is up to you to determine the exact process for this risk assessment.</a:t>
            </a:r>
          </a:p>
          <a:p>
            <a:endParaRPr lang="en-US" b="0" i="0" baseline="0" dirty="0"/>
          </a:p>
          <a:p>
            <a:r>
              <a:rPr lang="en-US" b="0" i="0" baseline="0" dirty="0"/>
              <a:t>Some policies </a:t>
            </a:r>
            <a:r>
              <a:rPr lang="en-US" i="0" baseline="0" dirty="0"/>
              <a:t>must be met to a certain minimum level, or minimum “threshold”; some policies have a maximum, or a ceiling limit level that cannot be exceeded. </a:t>
            </a:r>
            <a:r>
              <a:rPr lang="en-US" i="0" dirty="0"/>
              <a:t>For example, in Policy 3.37: Background checks, you can decide how much volunteer experience or the amount/type of education an applicant needs for a given position.   </a:t>
            </a:r>
          </a:p>
          <a:p>
            <a:endParaRPr lang="en-US" i="0" dirty="0"/>
          </a:p>
          <a:p>
            <a:r>
              <a:rPr lang="en-US" i="0" dirty="0"/>
              <a:t>Some policies will require you to develop local procedures that you and your volunteer host organizations will be following to implement these policies. For example, in Policy 2.10: Emergency contact procedures, you will need to determine a procedure that enables volunteers to communicate with supervisory personnel in case of an emergency. </a:t>
            </a:r>
          </a:p>
          <a:p>
            <a:endParaRPr lang="en-US" i="0" dirty="0"/>
          </a:p>
          <a:p>
            <a:r>
              <a:rPr lang="en-US" i="0" dirty="0"/>
              <a:t>There are some policies for which you may need to write additional specifics. </a:t>
            </a:r>
          </a:p>
          <a:p>
            <a:r>
              <a:rPr lang="en-US" i="0" dirty="0"/>
              <a:t>One example comes from Policy 4.5: Use of social media by volunteers. A list</a:t>
            </a:r>
            <a:r>
              <a:rPr lang="en-US" i="0" baseline="0" dirty="0"/>
              <a:t> of suggested guidelines is provided in ACL’s policy document. However, you should review the list and add details and examples based on your program’s  specific social media usage.</a:t>
            </a:r>
            <a:endParaRPr lang="en-US" i="0" dirty="0"/>
          </a:p>
          <a:p>
            <a:endParaRPr lang="en-US" i="0" dirty="0"/>
          </a:p>
          <a:p>
            <a:r>
              <a:rPr lang="en-US" i="0" dirty="0"/>
              <a:t>Two recommended policies also need to be customized if you decide to use them – 2.11: Disaster plan and 3.39: Driver’s license and record checks. </a:t>
            </a:r>
          </a:p>
          <a:p>
            <a:endParaRPr lang="en-US" i="0" dirty="0"/>
          </a:p>
          <a:p>
            <a:r>
              <a:rPr lang="en-US" i="0" dirty="0"/>
              <a:t>The SMP and SHIP Centers have worked together to produce, maintain, and update many resources and tools to help you implement the policies, including sample guidance, checklists, forms, and templates. We will talk about resources next.</a:t>
            </a:r>
          </a:p>
        </p:txBody>
      </p:sp>
      <p:sp>
        <p:nvSpPr>
          <p:cNvPr id="4" name="Slide Number Placeholder 3"/>
          <p:cNvSpPr>
            <a:spLocks noGrp="1"/>
          </p:cNvSpPr>
          <p:nvPr>
            <p:ph type="sldNum" sz="quarter" idx="10"/>
          </p:nvPr>
        </p:nvSpPr>
        <p:spPr/>
        <p:txBody>
          <a:bodyPr/>
          <a:lstStyle/>
          <a:p>
            <a:pPr>
              <a:defRPr/>
            </a:pPr>
            <a:fld id="{FDE7D176-203E-4B32-BCC6-4582575F43E6}"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244369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F2301-BAA3-42FC-BBA0-FBA0F3377E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01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F2301-BAA3-42FC-BBA0-FBA0F3377EB3}" type="slidenum">
              <a:rPr lang="en-US" smtClean="0"/>
              <a:t>18</a:t>
            </a:fld>
            <a:endParaRPr lang="en-US"/>
          </a:p>
        </p:txBody>
      </p:sp>
    </p:spTree>
    <p:extLst>
      <p:ext uri="{BB962C8B-B14F-4D97-AF65-F5344CB8AC3E}">
        <p14:creationId xmlns:p14="http://schemas.microsoft.com/office/powerpoint/2010/main" val="177864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14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we discussed earlier, start by reading all of the policies… </a:t>
            </a:r>
            <a:r>
              <a:rPr kumimoji="0" lang="en-US" sz="1200" b="0" i="1" u="none" strike="noStrike" kern="1200" cap="none" spc="0" normalizeH="0" baseline="0" noProof="0" dirty="0">
                <a:ln>
                  <a:noFill/>
                </a:ln>
                <a:solidFill>
                  <a:prstClr val="black"/>
                </a:solidFill>
                <a:effectLst/>
                <a:uLnTx/>
                <a:uFillTx/>
                <a:latin typeface="+mn-lt"/>
                <a:ea typeface="+mn-ea"/>
                <a:cs typeface="+mn-cs"/>
              </a:rPr>
              <a:t>(read slide)</a:t>
            </a:r>
          </a:p>
          <a:p>
            <a:pPr marL="0" marR="0" lvl="0" indent="0" algn="l" defTabSz="881144"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81144" rtl="0" eaLnBrk="1" fontAlgn="auto" latinLnBrk="0" hangingPunct="1">
              <a:lnSpc>
                <a:spcPct val="100000"/>
              </a:lnSpc>
              <a:spcBef>
                <a:spcPts val="0"/>
              </a:spcBef>
              <a:spcAft>
                <a:spcPts val="0"/>
              </a:spcAft>
              <a:buClrTx/>
              <a:buSzTx/>
              <a:buFontTx/>
              <a:buNone/>
              <a:tabLst/>
              <a:defRPr/>
            </a:pPr>
            <a:r>
              <a:rPr lang="en-US" baseline="0" dirty="0"/>
              <a:t>It’s important to keep in mind that VRPM is an ongoing process. If you are helping to continue VRPM implementation for your SMP and/or SHIP, you’ll need to find out which resources are currently being used, which ones have been customized for your state, which process your state follows for VRPM implementation, etc. </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81144"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ABA5383-2500-4A71-A2BB-3FB079F80FE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8945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57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 “The Senior Medicare Patrol (SMP) and State Health Insurance Assistance Program (SHIP) rely on volunteers to serve the Medicare beneficiaries within their states and territories. Without sound volunteer policies, there are inherent risks to the SMPs and SHIPs in recruiting and using these volunteers … [the] volunteer policies are designed to establish and organize the structure and operation of volunteer programs within the SMP/SHIP.”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“…though volunteers donate their time, they cannot accurately and safely serve often-vulnerable beneficiaries without training, support, and monitoring. Given Medicare’s complexities and the reality of volunteer turnover, SHIPs must dedicate year-round resources to recruiting volunteers and managing their volunteer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purpose of these volunteer policies is to enhance the quality, effectiveness, and safety of SMP/SHIP services through the provision of guidance and direction to SMP/SHIP staff and volunteers.”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43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Rebecca. ACL’s VRPM initiative is designed to help SHIPs face both of these challenges. The policies represent a state-of-the-art infrastructure and support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02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 Customize based upon your program structure.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7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71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Rebecca. We need to review our system for involving volunteers and upgrade where necessary. We cannot assume that what worked yesterday (or today) is necessarily going to work tomorrow.</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34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Rebecca. There is no doubt its adoption will enable SHIPs to more safely, effectively and productively manage volunteer involvement.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15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F0EF2301-BAA3-42FC-BBA0-FBA0F3377EB3}" type="slidenum">
              <a:rPr lang="en-US" smtClean="0"/>
              <a:t>8</a:t>
            </a:fld>
            <a:endParaRPr lang="en-US"/>
          </a:p>
        </p:txBody>
      </p:sp>
    </p:spTree>
    <p:extLst>
      <p:ext uri="{BB962C8B-B14F-4D97-AF65-F5344CB8AC3E}">
        <p14:creationId xmlns:p14="http://schemas.microsoft.com/office/powerpoint/2010/main" val="357086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initiative should enable SHIPs to compete effectively for the next generation volunteer workforce while also enhancing the effectiveness and work experience of current volunteers. We are building a safer, reliable and more unified and branded national profile.</a:t>
            </a:r>
          </a:p>
          <a:p>
            <a:endParaRPr lang="en-US" dirty="0"/>
          </a:p>
        </p:txBody>
      </p:sp>
      <p:sp>
        <p:nvSpPr>
          <p:cNvPr id="4" name="Slide Number Placeholder 3"/>
          <p:cNvSpPr>
            <a:spLocks noGrp="1"/>
          </p:cNvSpPr>
          <p:nvPr>
            <p:ph type="sldNum" sz="quarter" idx="5"/>
          </p:nvPr>
        </p:nvSpPr>
        <p:spPr/>
        <p:txBody>
          <a:bodyPr/>
          <a:lstStyle/>
          <a:p>
            <a:fld id="{F0EF2301-BAA3-42FC-BBA0-FBA0F3377EB3}" type="slidenum">
              <a:rPr lang="en-US" smtClean="0"/>
              <a:t>9</a:t>
            </a:fld>
            <a:endParaRPr lang="en-US"/>
          </a:p>
        </p:txBody>
      </p:sp>
    </p:spTree>
    <p:extLst>
      <p:ext uri="{BB962C8B-B14F-4D97-AF65-F5344CB8AC3E}">
        <p14:creationId xmlns:p14="http://schemas.microsoft.com/office/powerpoint/2010/main" val="300008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1FBC20B-F589-44AE-B92D-3E9AC18E30CF}" type="datetime1">
              <a:rPr lang="en-US" smtClean="0"/>
              <a:t>3/2/2021</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87548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59D7D5-9D60-4636-97F1-CFB4A234931D}"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220776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E92A3AA6-E7CE-43A8-A3D6-14E048AF2FE4}" type="datetime1">
              <a:rPr lang="en-US" smtClean="0"/>
              <a:t>3/2/2021</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343253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9A4B72B-2A7E-4849-A75D-C5E73F187CC9}"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8271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AA1A783-4F15-40E4-9A77-C943AF1F36E6}" type="datetime1">
              <a:rPr lang="en-US" smtClean="0"/>
              <a:t>3/2/2021</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3970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2D32124-941F-4E60-A8A3-7E62D7C8A5DB}" type="datetime1">
              <a:rPr lang="en-US" smtClean="0"/>
              <a:t>3/2/2021</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105386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2839470-1069-42E9-8869-B30DADAC18FE}" type="datetime1">
              <a:rPr lang="en-US" smtClean="0"/>
              <a:t>3/2/2021</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02357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E74D4AD-CCD3-44A7-96FA-458EDA8787E2}"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340935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0A189-40E1-4BD5-AED2-83F54C469508}"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26582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4DC4055-D699-4074-A8E6-CA911B22EC03}"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67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fld id="{6A3BC088-8774-4C28-9BEE-BE5A948323EE}" type="datetime1">
              <a:rPr lang="en-US" smtClean="0"/>
              <a:t>3/2/2021</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6299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2240B184-CB24-4F80-8AB9-F3A21F2478A6}" type="datetime1">
              <a:rPr lang="en-US" smtClean="0"/>
              <a:t>3/2/2021</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1048886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VRPM? </a:t>
            </a:r>
          </a:p>
        </p:txBody>
      </p:sp>
    </p:spTree>
    <p:extLst>
      <p:ext uri="{BB962C8B-B14F-4D97-AF65-F5344CB8AC3E}">
        <p14:creationId xmlns:p14="http://schemas.microsoft.com/office/powerpoint/2010/main" val="127123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A614AF-7F4E-4C8B-9321-375E0B5F96D1}"/>
              </a:ext>
            </a:extLst>
          </p:cNvPr>
          <p:cNvSpPr>
            <a:spLocks noGrp="1"/>
          </p:cNvSpPr>
          <p:nvPr>
            <p:ph type="body" idx="1"/>
          </p:nvPr>
        </p:nvSpPr>
        <p:spPr/>
        <p:txBody>
          <a:bodyPr/>
          <a:lstStyle/>
          <a:p>
            <a:r>
              <a:rPr lang="en-US" dirty="0"/>
              <a:t>From the SMP and SHIP National Centers</a:t>
            </a:r>
          </a:p>
        </p:txBody>
      </p:sp>
      <p:sp>
        <p:nvSpPr>
          <p:cNvPr id="5" name="Title 4">
            <a:extLst>
              <a:ext uri="{FF2B5EF4-FFF2-40B4-BE49-F238E27FC236}">
                <a16:creationId xmlns:a16="http://schemas.microsoft.com/office/drawing/2014/main" id="{364BAC72-2AFD-4F33-9E0B-57F1A0D41733}"/>
              </a:ext>
            </a:extLst>
          </p:cNvPr>
          <p:cNvSpPr>
            <a:spLocks noGrp="1"/>
          </p:cNvSpPr>
          <p:nvPr>
            <p:ph type="title"/>
          </p:nvPr>
        </p:nvSpPr>
        <p:spPr/>
        <p:txBody>
          <a:bodyPr/>
          <a:lstStyle/>
          <a:p>
            <a:r>
              <a:rPr lang="en-US" dirty="0"/>
              <a:t>VRPM Resources Tour</a:t>
            </a:r>
          </a:p>
        </p:txBody>
      </p:sp>
      <p:sp>
        <p:nvSpPr>
          <p:cNvPr id="3" name="Slide Number Placeholder 2">
            <a:extLst>
              <a:ext uri="{FF2B5EF4-FFF2-40B4-BE49-F238E27FC236}">
                <a16:creationId xmlns:a16="http://schemas.microsoft.com/office/drawing/2014/main" id="{99ED0A24-A775-4F6F-8978-67EB2891316E}"/>
              </a:ext>
            </a:extLst>
          </p:cNvPr>
          <p:cNvSpPr>
            <a:spLocks noGrp="1"/>
          </p:cNvSpPr>
          <p:nvPr>
            <p:ph type="sldNum" sz="quarter" idx="11"/>
          </p:nvPr>
        </p:nvSpPr>
        <p:spPr/>
        <p:txBody>
          <a:bodyPr/>
          <a:lstStyle/>
          <a:p>
            <a:fld id="{A162D542-39A4-4598-BEB9-D1267FDA8501}" type="slidenum">
              <a:rPr lang="en-US" smtClean="0"/>
              <a:t>10</a:t>
            </a:fld>
            <a:endParaRPr lang="en-US" dirty="0"/>
          </a:p>
        </p:txBody>
      </p:sp>
    </p:spTree>
    <p:extLst>
      <p:ext uri="{BB962C8B-B14F-4D97-AF65-F5344CB8AC3E}">
        <p14:creationId xmlns:p14="http://schemas.microsoft.com/office/powerpoint/2010/main" val="32377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1A0E2BB0-4CD4-45FF-81D0-58DF56099E3A}" type="slidenum">
              <a:rPr lang="en-US" smtClean="0">
                <a:solidFill>
                  <a:prstClr val="black">
                    <a:tint val="75000"/>
                  </a:prstClr>
                </a:solidFill>
              </a:rPr>
              <a:pPr/>
              <a:t>11</a:t>
            </a:fld>
            <a:endParaRPr lang="en-US" dirty="0">
              <a:solidFill>
                <a:prstClr val="black">
                  <a:tint val="75000"/>
                </a:prstClr>
              </a:solidFill>
            </a:endParaRPr>
          </a:p>
        </p:txBody>
      </p:sp>
      <p:pic>
        <p:nvPicPr>
          <p:cNvPr id="1026" name="Diagram 1"/>
          <p:cNvPicPr>
            <a:picLocks noChangeArrowheads="1"/>
          </p:cNvPicPr>
          <p:nvPr/>
        </p:nvPicPr>
        <p:blipFill>
          <a:blip r:embed="rId4">
            <a:extLst>
              <a:ext uri="{28A0092B-C50C-407E-A947-70E740481C1C}">
                <a14:useLocalDpi xmlns:a14="http://schemas.microsoft.com/office/drawing/2010/main" val="0"/>
              </a:ext>
            </a:extLst>
          </a:blip>
          <a:srcRect l="-10559" r="-10559"/>
          <a:stretch>
            <a:fillRect/>
          </a:stretch>
        </p:blipFill>
        <p:spPr bwMode="auto">
          <a:xfrm>
            <a:off x="840058" y="0"/>
            <a:ext cx="10088137" cy="6622263"/>
          </a:xfrm>
          <a:prstGeom prst="rect">
            <a:avLst/>
          </a:prstGeom>
          <a:solidFill>
            <a:schemeClr val="bg1"/>
          </a:solidFill>
          <a:ln>
            <a:noFill/>
          </a:ln>
        </p:spPr>
      </p:pic>
      <p:sp>
        <p:nvSpPr>
          <p:cNvPr id="9" name="Title 1">
            <a:extLst>
              <a:ext uri="{FF2B5EF4-FFF2-40B4-BE49-F238E27FC236}">
                <a16:creationId xmlns:a16="http://schemas.microsoft.com/office/drawing/2014/main" id="{7B20BBA4-FF8F-478D-B068-BD19A3FD640B}"/>
              </a:ext>
            </a:extLst>
          </p:cNvPr>
          <p:cNvSpPr txBox="1">
            <a:spLocks/>
          </p:cNvSpPr>
          <p:nvPr/>
        </p:nvSpPr>
        <p:spPr>
          <a:xfrm>
            <a:off x="3724507" y="2107581"/>
            <a:ext cx="4393581" cy="2430966"/>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t>Volunteer Involvement Cycle</a:t>
            </a:r>
          </a:p>
        </p:txBody>
      </p:sp>
    </p:spTree>
    <p:custDataLst>
      <p:tags r:id="rId1"/>
    </p:custDataLst>
    <p:extLst>
      <p:ext uri="{BB962C8B-B14F-4D97-AF65-F5344CB8AC3E}">
        <p14:creationId xmlns:p14="http://schemas.microsoft.com/office/powerpoint/2010/main" val="70889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D3FFBD-DD5C-4F49-8093-8261630A4308}"/>
              </a:ext>
            </a:extLst>
          </p:cNvPr>
          <p:cNvSpPr>
            <a:spLocks noGrp="1"/>
          </p:cNvSpPr>
          <p:nvPr>
            <p:ph type="title"/>
          </p:nvPr>
        </p:nvSpPr>
        <p:spPr/>
        <p:txBody>
          <a:bodyPr/>
          <a:lstStyle/>
          <a:p>
            <a:r>
              <a:rPr lang="en-US" dirty="0"/>
              <a:t>ACL’s VRPM Policy Document</a:t>
            </a:r>
          </a:p>
        </p:txBody>
      </p:sp>
      <p:sp>
        <p:nvSpPr>
          <p:cNvPr id="4" name="Slide Number Placeholder 3">
            <a:extLst>
              <a:ext uri="{FF2B5EF4-FFF2-40B4-BE49-F238E27FC236}">
                <a16:creationId xmlns:a16="http://schemas.microsoft.com/office/drawing/2014/main" id="{5B4146B3-6209-4899-B437-862B5F0C479A}"/>
              </a:ext>
            </a:extLst>
          </p:cNvPr>
          <p:cNvSpPr>
            <a:spLocks noGrp="1"/>
          </p:cNvSpPr>
          <p:nvPr>
            <p:ph type="sldNum" sz="quarter" idx="12"/>
          </p:nvPr>
        </p:nvSpPr>
        <p:spPr/>
        <p:txBody>
          <a:bodyPr>
            <a:normAutofit fontScale="85000" lnSpcReduction="20000"/>
          </a:bodyPr>
          <a:lstStyle/>
          <a:p>
            <a:fld id="{A162D542-39A4-4598-BEB9-D1267FDA8501}" type="slidenum">
              <a:rPr lang="en-US" smtClean="0"/>
              <a:t>12</a:t>
            </a:fld>
            <a:endParaRPr lang="en-US" dirty="0"/>
          </a:p>
        </p:txBody>
      </p:sp>
      <p:graphicFrame>
        <p:nvGraphicFramePr>
          <p:cNvPr id="8" name="Diagram 7">
            <a:extLst>
              <a:ext uri="{FF2B5EF4-FFF2-40B4-BE49-F238E27FC236}">
                <a16:creationId xmlns:a16="http://schemas.microsoft.com/office/drawing/2014/main" id="{20DB3530-AA5C-498D-9D9E-7FE383853614}"/>
              </a:ext>
            </a:extLst>
          </p:cNvPr>
          <p:cNvGraphicFramePr/>
          <p:nvPr>
            <p:extLst>
              <p:ext uri="{D42A27DB-BD31-4B8C-83A1-F6EECF244321}">
                <p14:modId xmlns:p14="http://schemas.microsoft.com/office/powerpoint/2010/main" val="1155543332"/>
              </p:ext>
            </p:extLst>
          </p:nvPr>
        </p:nvGraphicFramePr>
        <p:xfrm>
          <a:off x="816864" y="1839040"/>
          <a:ext cx="7815071" cy="4798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DAAEB077-DF94-4892-9EFB-8AFDF432E5BD}"/>
              </a:ext>
            </a:extLst>
          </p:cNvPr>
          <p:cNvPicPr>
            <a:picLocks noGrp="1" noChangeAspect="1"/>
          </p:cNvPicPr>
          <p:nvPr>
            <p:ph sz="quarter" idx="1"/>
          </p:nvPr>
        </p:nvPicPr>
        <p:blipFill>
          <a:blip r:embed="rId8"/>
          <a:stretch>
            <a:fillRect/>
          </a:stretch>
        </p:blipFill>
        <p:spPr>
          <a:xfrm>
            <a:off x="7984273" y="1680632"/>
            <a:ext cx="3916119" cy="5058081"/>
          </a:xfrm>
          <a:prstGeom prst="rect">
            <a:avLst/>
          </a:prstGeom>
          <a:ln w="38100">
            <a:solidFill>
              <a:schemeClr val="accent1"/>
            </a:solidFill>
          </a:ln>
        </p:spPr>
      </p:pic>
    </p:spTree>
    <p:extLst>
      <p:ext uri="{BB962C8B-B14F-4D97-AF65-F5344CB8AC3E}">
        <p14:creationId xmlns:p14="http://schemas.microsoft.com/office/powerpoint/2010/main" val="323000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4C98-E884-4470-B7FE-4E0710BFA967}"/>
              </a:ext>
            </a:extLst>
          </p:cNvPr>
          <p:cNvSpPr>
            <a:spLocks noGrp="1"/>
          </p:cNvSpPr>
          <p:nvPr>
            <p:ph type="title"/>
          </p:nvPr>
        </p:nvSpPr>
        <p:spPr/>
        <p:txBody>
          <a:bodyPr/>
          <a:lstStyle/>
          <a:p>
            <a:r>
              <a:rPr lang="en-US" dirty="0"/>
              <a:t>Important Companion Manuals</a:t>
            </a:r>
          </a:p>
        </p:txBody>
      </p:sp>
      <p:sp>
        <p:nvSpPr>
          <p:cNvPr id="5" name="Content Placeholder 4">
            <a:extLst>
              <a:ext uri="{FF2B5EF4-FFF2-40B4-BE49-F238E27FC236}">
                <a16:creationId xmlns:a16="http://schemas.microsoft.com/office/drawing/2014/main" id="{6B613881-3E52-45F0-8945-C71E533850CB}"/>
              </a:ext>
            </a:extLst>
          </p:cNvPr>
          <p:cNvSpPr>
            <a:spLocks noGrp="1"/>
          </p:cNvSpPr>
          <p:nvPr>
            <p:ph sz="quarter" idx="2"/>
          </p:nvPr>
        </p:nvSpPr>
        <p:spPr>
          <a:xfrm>
            <a:off x="812800" y="2438400"/>
            <a:ext cx="5409580" cy="3581400"/>
          </a:xfrm>
          <a:ln>
            <a:solidFill>
              <a:schemeClr val="accent1">
                <a:lumMod val="50000"/>
              </a:schemeClr>
            </a:solidFill>
          </a:ln>
        </p:spPr>
        <p:txBody>
          <a:bodyPr>
            <a:normAutofit fontScale="92500" lnSpcReduction="10000"/>
          </a:bodyPr>
          <a:lstStyle/>
          <a:p>
            <a:r>
              <a:rPr lang="en-US" dirty="0"/>
              <a:t>Understanding the requirements, their source, and due dates</a:t>
            </a:r>
          </a:p>
          <a:p>
            <a:r>
              <a:rPr lang="en-US" dirty="0"/>
              <a:t>Assessing your current program</a:t>
            </a:r>
          </a:p>
          <a:p>
            <a:r>
              <a:rPr lang="en-US" dirty="0"/>
              <a:t>Communicating with stakeholders</a:t>
            </a:r>
          </a:p>
          <a:p>
            <a:r>
              <a:rPr lang="en-US" dirty="0"/>
              <a:t>Has a companion Policy Implementation Kit</a:t>
            </a:r>
          </a:p>
          <a:p>
            <a:pPr lvl="1"/>
            <a:endParaRPr lang="en-US" dirty="0"/>
          </a:p>
          <a:p>
            <a:pPr marL="457200" lvl="1" indent="0">
              <a:buNone/>
            </a:pPr>
            <a:r>
              <a:rPr lang="en-US" i="1" dirty="0"/>
              <a:t>* For Program Leaders</a:t>
            </a:r>
          </a:p>
        </p:txBody>
      </p:sp>
      <p:sp>
        <p:nvSpPr>
          <p:cNvPr id="6" name="Content Placeholder 5">
            <a:extLst>
              <a:ext uri="{FF2B5EF4-FFF2-40B4-BE49-F238E27FC236}">
                <a16:creationId xmlns:a16="http://schemas.microsoft.com/office/drawing/2014/main" id="{42C2C368-DD5E-4827-8E07-9A9A22E54646}"/>
              </a:ext>
            </a:extLst>
          </p:cNvPr>
          <p:cNvSpPr>
            <a:spLocks noGrp="1"/>
          </p:cNvSpPr>
          <p:nvPr>
            <p:ph sz="quarter" idx="4"/>
          </p:nvPr>
        </p:nvSpPr>
        <p:spPr>
          <a:xfrm>
            <a:off x="6400800" y="2438400"/>
            <a:ext cx="5508702" cy="3581400"/>
          </a:xfrm>
          <a:ln>
            <a:solidFill>
              <a:schemeClr val="tx2">
                <a:lumMod val="60000"/>
                <a:lumOff val="40000"/>
              </a:schemeClr>
            </a:solidFill>
          </a:ln>
        </p:spPr>
        <p:txBody>
          <a:bodyPr>
            <a:normAutofit fontScale="92500" lnSpcReduction="10000"/>
          </a:bodyPr>
          <a:lstStyle/>
          <a:p>
            <a:r>
              <a:rPr lang="en-US" dirty="0"/>
              <a:t>How-to guide for day-to-day volunteer mgmt.</a:t>
            </a:r>
          </a:p>
          <a:p>
            <a:r>
              <a:rPr lang="en-US" dirty="0"/>
              <a:t>Many “Rs”: Roles, Recruitment, Retention, Recognition</a:t>
            </a:r>
          </a:p>
          <a:p>
            <a:r>
              <a:rPr lang="en-US" dirty="0"/>
              <a:t>Supervision (including for difficult situations)</a:t>
            </a:r>
            <a:br>
              <a:rPr lang="en-US" dirty="0"/>
            </a:br>
            <a:endParaRPr lang="en-US" dirty="0"/>
          </a:p>
          <a:p>
            <a:pPr marL="457200" lvl="1" indent="0">
              <a:buNone/>
            </a:pPr>
            <a:r>
              <a:rPr lang="en-US" dirty="0"/>
              <a:t>*</a:t>
            </a:r>
            <a:r>
              <a:rPr lang="en-US" i="1" dirty="0"/>
              <a:t>For Volunteer Managers</a:t>
            </a:r>
          </a:p>
        </p:txBody>
      </p:sp>
      <p:sp>
        <p:nvSpPr>
          <p:cNvPr id="4" name="Slide Number Placeholder 3">
            <a:extLst>
              <a:ext uri="{FF2B5EF4-FFF2-40B4-BE49-F238E27FC236}">
                <a16:creationId xmlns:a16="http://schemas.microsoft.com/office/drawing/2014/main" id="{A9F4F1E0-7F96-4C35-964D-D5A2EF190C91}"/>
              </a:ext>
            </a:extLst>
          </p:cNvPr>
          <p:cNvSpPr>
            <a:spLocks noGrp="1"/>
          </p:cNvSpPr>
          <p:nvPr>
            <p:ph type="sldNum" sz="quarter" idx="16"/>
          </p:nvPr>
        </p:nvSpPr>
        <p:spPr>
          <a:prstGeom prst="rect">
            <a:avLst/>
          </a:prstGeom>
        </p:spPr>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0E2BB0-4CD4-45FF-81D0-58DF56099E3A}" type="slidenum">
              <a:rPr lang="en-US" smtClean="0">
                <a:solidFill>
                  <a:prstClr val="black">
                    <a:tint val="75000"/>
                  </a:prstClr>
                </a:solidFill>
              </a:rPr>
              <a:pPr/>
              <a:t>13</a:t>
            </a:fld>
            <a:endParaRPr lang="en-US" dirty="0">
              <a:solidFill>
                <a:prstClr val="black">
                  <a:tint val="75000"/>
                </a:prstClr>
              </a:solidFill>
            </a:endParaRPr>
          </a:p>
        </p:txBody>
      </p:sp>
      <p:sp>
        <p:nvSpPr>
          <p:cNvPr id="3" name="Text Placeholder 2">
            <a:extLst>
              <a:ext uri="{FF2B5EF4-FFF2-40B4-BE49-F238E27FC236}">
                <a16:creationId xmlns:a16="http://schemas.microsoft.com/office/drawing/2014/main" id="{0F8A118B-94AE-4E4A-9D74-D38C7273E965}"/>
              </a:ext>
            </a:extLst>
          </p:cNvPr>
          <p:cNvSpPr>
            <a:spLocks noGrp="1"/>
          </p:cNvSpPr>
          <p:nvPr>
            <p:ph type="body" sz="quarter" idx="1"/>
          </p:nvPr>
        </p:nvSpPr>
        <p:spPr>
          <a:xfrm>
            <a:off x="812800" y="1752600"/>
            <a:ext cx="5409580" cy="640080"/>
          </a:xfrm>
        </p:spPr>
        <p:style>
          <a:lnRef idx="2">
            <a:schemeClr val="accent5">
              <a:shade val="50000"/>
            </a:schemeClr>
          </a:lnRef>
          <a:fillRef idx="1">
            <a:schemeClr val="accent5"/>
          </a:fillRef>
          <a:effectRef idx="0">
            <a:schemeClr val="accent5"/>
          </a:effectRef>
          <a:fontRef idx="minor">
            <a:schemeClr val="lt1"/>
          </a:fontRef>
        </p:style>
        <p:txBody>
          <a:bodyPr>
            <a:normAutofit fontScale="32500" lnSpcReduction="20000"/>
          </a:bodyPr>
          <a:lstStyle/>
          <a:p>
            <a:pPr>
              <a:spcBef>
                <a:spcPts val="1200"/>
              </a:spcBef>
            </a:pPr>
            <a:endParaRPr lang="en-US" sz="2600" b="1" dirty="0">
              <a:solidFill>
                <a:schemeClr val="bg1"/>
              </a:solidFill>
            </a:endParaRPr>
          </a:p>
          <a:p>
            <a:pPr>
              <a:lnSpc>
                <a:spcPct val="120000"/>
              </a:lnSpc>
              <a:spcBef>
                <a:spcPts val="0"/>
              </a:spcBef>
            </a:pPr>
            <a:r>
              <a:rPr lang="en-US" sz="7400" b="1" dirty="0">
                <a:solidFill>
                  <a:schemeClr val="bg1"/>
                </a:solidFill>
              </a:rPr>
              <a:t>VRPM Policy Implementation Manual</a:t>
            </a:r>
          </a:p>
          <a:p>
            <a:endParaRPr lang="en-US" dirty="0"/>
          </a:p>
        </p:txBody>
      </p:sp>
      <p:sp>
        <p:nvSpPr>
          <p:cNvPr id="7" name="Text Placeholder 6">
            <a:extLst>
              <a:ext uri="{FF2B5EF4-FFF2-40B4-BE49-F238E27FC236}">
                <a16:creationId xmlns:a16="http://schemas.microsoft.com/office/drawing/2014/main" id="{00435BB8-289F-4711-BB44-F8720814DA3C}"/>
              </a:ext>
            </a:extLst>
          </p:cNvPr>
          <p:cNvSpPr>
            <a:spLocks noGrp="1"/>
          </p:cNvSpPr>
          <p:nvPr>
            <p:ph type="body" sz="quarter" idx="3"/>
          </p:nvPr>
        </p:nvSpPr>
        <p:spPr>
          <a:xfrm>
            <a:off x="6400799" y="1752600"/>
            <a:ext cx="5508701" cy="640080"/>
          </a:xfrm>
        </p:spPr>
        <p:style>
          <a:lnRef idx="2">
            <a:schemeClr val="accent1">
              <a:shade val="50000"/>
            </a:schemeClr>
          </a:lnRef>
          <a:fillRef idx="1">
            <a:schemeClr val="accent1"/>
          </a:fillRef>
          <a:effectRef idx="0">
            <a:schemeClr val="accent1"/>
          </a:effectRef>
          <a:fontRef idx="minor">
            <a:schemeClr val="lt1"/>
          </a:fontRef>
        </p:style>
        <p:txBody>
          <a:bodyPr>
            <a:normAutofit fontScale="32500" lnSpcReduction="20000"/>
          </a:bodyPr>
          <a:lstStyle/>
          <a:p>
            <a:endParaRPr lang="en-US" sz="2400" b="1" dirty="0">
              <a:solidFill>
                <a:schemeClr val="bg1"/>
              </a:solidFill>
            </a:endParaRPr>
          </a:p>
          <a:p>
            <a:pPr>
              <a:lnSpc>
                <a:spcPct val="120000"/>
              </a:lnSpc>
              <a:spcBef>
                <a:spcPts val="0"/>
              </a:spcBef>
            </a:pPr>
            <a:r>
              <a:rPr lang="en-US" sz="7400" b="1" dirty="0">
                <a:solidFill>
                  <a:schemeClr val="bg1"/>
                </a:solidFill>
              </a:rPr>
              <a:t>Volunteer Program Management Manual</a:t>
            </a:r>
          </a:p>
          <a:p>
            <a:endParaRPr lang="en-US" dirty="0"/>
          </a:p>
        </p:txBody>
      </p:sp>
    </p:spTree>
    <p:extLst>
      <p:ext uri="{BB962C8B-B14F-4D97-AF65-F5344CB8AC3E}">
        <p14:creationId xmlns:p14="http://schemas.microsoft.com/office/powerpoint/2010/main" val="143810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405" y="330162"/>
            <a:ext cx="9144000" cy="704088"/>
          </a:xfrm>
        </p:spPr>
        <p:txBody>
          <a:bodyPr/>
          <a:lstStyle/>
          <a:p>
            <a:r>
              <a:rPr lang="en-US" sz="4000" dirty="0">
                <a:solidFill>
                  <a:schemeClr val="tx1"/>
                </a:solidFill>
              </a:rPr>
              <a:t>VRPM Resource Groupings</a:t>
            </a:r>
          </a:p>
        </p:txBody>
      </p:sp>
      <p:sp>
        <p:nvSpPr>
          <p:cNvPr id="4" name="Slide Number Placeholder 3"/>
          <p:cNvSpPr>
            <a:spLocks noGrp="1"/>
          </p:cNvSpPr>
          <p:nvPr>
            <p:ph type="sldNum" sz="quarter" idx="12"/>
          </p:nvPr>
        </p:nvSpPr>
        <p:spPr/>
        <p:txBody>
          <a:bodyPr>
            <a:normAutofit fontScale="85000" lnSpcReduction="20000"/>
          </a:bodyPr>
          <a:lstStyle/>
          <a:p>
            <a:fld id="{1A0E2BB0-4CD4-45FF-81D0-58DF56099E3A}"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234579739"/>
              </p:ext>
            </p:extLst>
          </p:nvPr>
        </p:nvGraphicFramePr>
        <p:xfrm>
          <a:off x="844394" y="1632750"/>
          <a:ext cx="5251606"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3221486016"/>
              </p:ext>
            </p:extLst>
          </p:nvPr>
        </p:nvGraphicFramePr>
        <p:xfrm>
          <a:off x="6399564" y="1632750"/>
          <a:ext cx="5342670" cy="4191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ectangle 5"/>
          <p:cNvSpPr/>
          <p:nvPr/>
        </p:nvSpPr>
        <p:spPr>
          <a:xfrm>
            <a:off x="844394" y="5939802"/>
            <a:ext cx="10897840" cy="70788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solidFill>
                  <a:schemeClr val="bg1"/>
                </a:solidFill>
              </a:rPr>
              <a:t>SMPs:</a:t>
            </a:r>
            <a:r>
              <a:rPr lang="en-US" sz="2000" dirty="0">
                <a:solidFill>
                  <a:schemeClr val="bg1"/>
                </a:solidFill>
              </a:rPr>
              <a:t> Library keyword search, such as for “VRPM Resource.” </a:t>
            </a:r>
            <a:r>
              <a:rPr lang="en-US" sz="2000" b="1" dirty="0">
                <a:solidFill>
                  <a:schemeClr val="bg1"/>
                </a:solidFill>
              </a:rPr>
              <a:t>SHIPs: </a:t>
            </a:r>
            <a:r>
              <a:rPr lang="en-US" sz="2000" dirty="0">
                <a:solidFill>
                  <a:schemeClr val="bg1"/>
                </a:solidFill>
              </a:rPr>
              <a:t>You can conduct the same library search Or, </a:t>
            </a:r>
            <a:r>
              <a:rPr lang="en-US" sz="2000" b="1" dirty="0">
                <a:solidFill>
                  <a:schemeClr val="bg1"/>
                </a:solidFill>
              </a:rPr>
              <a:t>SHIPs,</a:t>
            </a:r>
            <a:r>
              <a:rPr lang="en-US" sz="2000" dirty="0">
                <a:solidFill>
                  <a:schemeClr val="bg1"/>
                </a:solidFill>
              </a:rPr>
              <a:t> go to Toolbox &gt; Coordinators of Volunteers &gt; VRPM Resources Kit</a:t>
            </a:r>
          </a:p>
        </p:txBody>
      </p:sp>
    </p:spTree>
    <p:custDataLst>
      <p:tags r:id="rId1"/>
    </p:custDataLst>
    <p:extLst>
      <p:ext uri="{BB962C8B-B14F-4D97-AF65-F5344CB8AC3E}">
        <p14:creationId xmlns:p14="http://schemas.microsoft.com/office/powerpoint/2010/main" val="223480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Policies Require State or Local Customization</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783E3372-9A1D-4D40-BCE1-ACACE902CCD1}" type="slidenum">
              <a:rPr lang="en-US" smtClean="0">
                <a:solidFill>
                  <a:prstClr val="black">
                    <a:tint val="75000"/>
                  </a:prstClr>
                </a:solidFill>
              </a:rPr>
              <a:pPr>
                <a:defRPr/>
              </a:pPr>
              <a:t>15</a:t>
            </a:fld>
            <a:endParaRPr lang="en-US" dirty="0">
              <a:solidFill>
                <a:prstClr val="black">
                  <a:tint val="75000"/>
                </a:prstClr>
              </a:solidFill>
            </a:endParaRPr>
          </a:p>
        </p:txBody>
      </p:sp>
      <p:sp>
        <p:nvSpPr>
          <p:cNvPr id="5" name="TextBox 4"/>
          <p:cNvSpPr txBox="1"/>
          <p:nvPr/>
        </p:nvSpPr>
        <p:spPr>
          <a:xfrm>
            <a:off x="0" y="5731597"/>
            <a:ext cx="11954105" cy="707886"/>
          </a:xfrm>
          <a:prstGeom prst="rect">
            <a:avLst/>
          </a:prstGeom>
          <a:solidFill>
            <a:schemeClr val="bg1"/>
          </a:solidFill>
        </p:spPr>
        <p:txBody>
          <a:bodyPr wrap="square">
            <a:spAutoFit/>
          </a:bodyPr>
          <a:lstStyle>
            <a:defPPr>
              <a:defRPr lang="en-US"/>
            </a:defPPr>
            <a:lvl1pPr>
              <a:defRPr sz="2000" b="1">
                <a:solidFill>
                  <a:srgbClr val="7030A0"/>
                </a:solidFill>
              </a:defRPr>
            </a:lvl1pPr>
          </a:lstStyle>
          <a:p>
            <a:pPr algn="ctr" fontAlgn="base">
              <a:spcBef>
                <a:spcPct val="0"/>
              </a:spcBef>
              <a:spcAft>
                <a:spcPct val="0"/>
              </a:spcAft>
            </a:pPr>
            <a:r>
              <a:rPr lang="en-US" dirty="0">
                <a:solidFill>
                  <a:schemeClr val="accent1">
                    <a:lumMod val="75000"/>
                  </a:schemeClr>
                </a:solidFill>
                <a:latin typeface="Arial" charset="0"/>
              </a:rPr>
              <a:t>Note: </a:t>
            </a:r>
            <a:r>
              <a:rPr lang="en-US" b="0" dirty="0">
                <a:solidFill>
                  <a:schemeClr val="accent1">
                    <a:lumMod val="75000"/>
                  </a:schemeClr>
                </a:solidFill>
                <a:latin typeface="Arial" charset="0"/>
              </a:rPr>
              <a:t>Two Recommended policies also need to be customized if your program decides to use them – 2.11 and 3.39.  </a:t>
            </a:r>
          </a:p>
        </p:txBody>
      </p:sp>
      <p:graphicFrame>
        <p:nvGraphicFramePr>
          <p:cNvPr id="10" name="Content Placeholder 5">
            <a:extLst>
              <a:ext uri="{FF2B5EF4-FFF2-40B4-BE49-F238E27FC236}">
                <a16:creationId xmlns:a16="http://schemas.microsoft.com/office/drawing/2014/main" id="{394CD898-79EA-4454-9F4E-29C658164F54}"/>
              </a:ext>
            </a:extLst>
          </p:cNvPr>
          <p:cNvGraphicFramePr/>
          <p:nvPr>
            <p:extLst>
              <p:ext uri="{D42A27DB-BD31-4B8C-83A1-F6EECF244321}">
                <p14:modId xmlns:p14="http://schemas.microsoft.com/office/powerpoint/2010/main" val="2289890581"/>
              </p:ext>
            </p:extLst>
          </p:nvPr>
        </p:nvGraphicFramePr>
        <p:xfrm>
          <a:off x="133816" y="1672683"/>
          <a:ext cx="11954106" cy="4070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7975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42F5-5472-4A94-A5BD-FC2F039E50CF}"/>
              </a:ext>
            </a:extLst>
          </p:cNvPr>
          <p:cNvSpPr>
            <a:spLocks noGrp="1"/>
          </p:cNvSpPr>
          <p:nvPr>
            <p:ph type="title"/>
          </p:nvPr>
        </p:nvSpPr>
        <p:spPr/>
        <p:txBody>
          <a:bodyPr/>
          <a:lstStyle/>
          <a:p>
            <a:r>
              <a:rPr lang="en-US" sz="4000" dirty="0"/>
              <a:t>VRPM Webinar Training for SMPs and SHIPs</a:t>
            </a:r>
          </a:p>
        </p:txBody>
      </p:sp>
      <p:sp>
        <p:nvSpPr>
          <p:cNvPr id="3" name="Slide Number Placeholder 2">
            <a:extLst>
              <a:ext uri="{FF2B5EF4-FFF2-40B4-BE49-F238E27FC236}">
                <a16:creationId xmlns:a16="http://schemas.microsoft.com/office/drawing/2014/main" id="{E50A5F78-27A4-4AF2-9EAD-B72806C64EA3}"/>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F1A3BFF1-B19B-4652-9CC0-AC7DEC9BE2F3}"/>
              </a:ext>
            </a:extLst>
          </p:cNvPr>
          <p:cNvSpPr>
            <a:spLocks noGrp="1"/>
          </p:cNvSpPr>
          <p:nvPr>
            <p:ph sz="quarter" idx="1"/>
          </p:nvPr>
        </p:nvSpPr>
        <p:spPr>
          <a:xfrm>
            <a:off x="816864" y="1600200"/>
            <a:ext cx="11070336" cy="4953000"/>
          </a:xfrm>
        </p:spPr>
        <p:txBody>
          <a:bodyPr>
            <a:normAutofit/>
          </a:bodyPr>
          <a:lstStyle/>
          <a:p>
            <a:r>
              <a:rPr lang="en-US" dirty="0"/>
              <a:t>Two spring VRPM webinars are offered annually (jointly)</a:t>
            </a:r>
          </a:p>
          <a:p>
            <a:r>
              <a:rPr lang="en-US" dirty="0"/>
              <a:t>To find recordings of past VRPM webinars, search the SHIP and SMP libraries for keywords “VRPM webinar” </a:t>
            </a:r>
          </a:p>
          <a:p>
            <a:r>
              <a:rPr lang="en-US" dirty="0"/>
              <a:t>You can search also by topic/category. </a:t>
            </a:r>
          </a:p>
          <a:p>
            <a:pPr lvl="1"/>
            <a:r>
              <a:rPr lang="en-US" dirty="0"/>
              <a:t>SHIPs: Activity = VRPM </a:t>
            </a:r>
            <a:br>
              <a:rPr lang="en-US" dirty="0"/>
            </a:br>
            <a:r>
              <a:rPr lang="en-US" dirty="0"/>
              <a:t>         Type = Webinar Archive</a:t>
            </a:r>
          </a:p>
          <a:p>
            <a:pPr lvl="1"/>
            <a:r>
              <a:rPr lang="en-US" dirty="0"/>
              <a:t>SMPs: Type = Webinar</a:t>
            </a:r>
            <a:br>
              <a:rPr lang="en-US" dirty="0"/>
            </a:br>
            <a:r>
              <a:rPr lang="en-US" dirty="0"/>
              <a:t>         Topic = VRPM </a:t>
            </a:r>
          </a:p>
        </p:txBody>
      </p:sp>
      <p:pic>
        <p:nvPicPr>
          <p:cNvPr id="6" name="Picture 5">
            <a:extLst>
              <a:ext uri="{FF2B5EF4-FFF2-40B4-BE49-F238E27FC236}">
                <a16:creationId xmlns:a16="http://schemas.microsoft.com/office/drawing/2014/main" id="{CC526142-B566-4E74-8C55-7FE6705B84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415" t="25672"/>
          <a:stretch/>
        </p:blipFill>
        <p:spPr>
          <a:xfrm>
            <a:off x="7168376" y="2782371"/>
            <a:ext cx="4800600" cy="37708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45839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9AC6-0F48-4626-8395-1681D86BB19C}"/>
              </a:ext>
            </a:extLst>
          </p:cNvPr>
          <p:cNvSpPr>
            <a:spLocks noGrp="1"/>
          </p:cNvSpPr>
          <p:nvPr>
            <p:ph type="title"/>
          </p:nvPr>
        </p:nvSpPr>
        <p:spPr/>
        <p:txBody>
          <a:bodyPr/>
          <a:lstStyle/>
          <a:p>
            <a:r>
              <a:rPr lang="en-US" dirty="0"/>
              <a:t>SMP-Specific </a:t>
            </a:r>
          </a:p>
        </p:txBody>
      </p:sp>
      <p:sp>
        <p:nvSpPr>
          <p:cNvPr id="3" name="Slide Number Placeholder 2">
            <a:extLst>
              <a:ext uri="{FF2B5EF4-FFF2-40B4-BE49-F238E27FC236}">
                <a16:creationId xmlns:a16="http://schemas.microsoft.com/office/drawing/2014/main" id="{9441E26A-BFAF-444D-B222-D67B533F3DF6}"/>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FDD6C02E-393E-4C35-996C-9F5FF3E5DD27}"/>
              </a:ext>
            </a:extLst>
          </p:cNvPr>
          <p:cNvSpPr>
            <a:spLocks noGrp="1"/>
          </p:cNvSpPr>
          <p:nvPr>
            <p:ph sz="quarter" idx="1"/>
          </p:nvPr>
        </p:nvSpPr>
        <p:spPr>
          <a:xfrm>
            <a:off x="209296" y="1516698"/>
            <a:ext cx="5483924" cy="3440920"/>
          </a:xfrm>
        </p:spPr>
        <p:txBody>
          <a:bodyPr>
            <a:normAutofit lnSpcReduction="10000"/>
          </a:bodyPr>
          <a:lstStyle/>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400" b="0" i="0" u="none" strike="noStrike" kern="1200" cap="none" spc="0" normalizeH="0" baseline="0" noProof="0" dirty="0">
                <a:ln>
                  <a:noFill/>
                </a:ln>
                <a:solidFill>
                  <a:srgbClr val="595959"/>
                </a:solidFill>
                <a:effectLst/>
                <a:uLnTx/>
                <a:uFillTx/>
                <a:latin typeface="Tw Cen MT"/>
                <a:ea typeface="+mn-ea"/>
                <a:cs typeface="+mn-cs"/>
              </a:rPr>
              <a:t>TRAX: VRPM Management Curriculum</a:t>
            </a:r>
          </a:p>
          <a:p>
            <a:pPr marL="640080" marR="0" lvl="1" indent="-274320" algn="l" defTabSz="914400" rtl="0" eaLnBrk="1" fontAlgn="auto" latinLnBrk="0" hangingPunct="1">
              <a:lnSpc>
                <a:spcPct val="100000"/>
              </a:lnSpc>
              <a:spcBef>
                <a:spcPts val="550"/>
              </a:spcBef>
              <a:spcAft>
                <a:spcPts val="0"/>
              </a:spcAft>
              <a:buClr>
                <a:srgbClr val="417199"/>
              </a:buClr>
              <a:buSzPct val="70000"/>
              <a:buFont typeface="Wingdings 2"/>
              <a:buChar char=""/>
              <a:tabLst/>
              <a:defRPr/>
            </a:pPr>
            <a:r>
              <a:rPr kumimoji="0" lang="en-US" sz="2000" b="0" i="0" u="none" strike="noStrike" kern="1200" cap="none" spc="0" normalizeH="0" baseline="0" noProof="0" dirty="0">
                <a:ln>
                  <a:noFill/>
                </a:ln>
                <a:solidFill>
                  <a:srgbClr val="595959"/>
                </a:solidFill>
                <a:effectLst/>
                <a:uLnTx/>
                <a:uFillTx/>
                <a:latin typeface="Tw Cen MT"/>
                <a:ea typeface="+mn-ea"/>
                <a:cs typeface="+mn-cs"/>
              </a:rPr>
              <a:t>This new curriculum provides training and resources to help SMP directors, coordinators, and others involved with VRPM to implement the policies. It includes the VRPM policies, resource groupings, VRPM Orientation web event, and more.</a:t>
            </a:r>
          </a:p>
          <a:p>
            <a:pPr marL="640080" marR="0" lvl="1" indent="-274320" algn="l" defTabSz="914400" rtl="0" eaLnBrk="1" fontAlgn="auto" latinLnBrk="0" hangingPunct="1">
              <a:lnSpc>
                <a:spcPct val="100000"/>
              </a:lnSpc>
              <a:spcBef>
                <a:spcPts val="550"/>
              </a:spcBef>
              <a:spcAft>
                <a:spcPts val="0"/>
              </a:spcAft>
              <a:buClr>
                <a:srgbClr val="417199"/>
              </a:buClr>
              <a:buSzPct val="70000"/>
              <a:buFont typeface="Wingdings 2"/>
              <a:buChar char=""/>
              <a:tabLst/>
              <a:defRPr/>
            </a:pPr>
            <a:r>
              <a:rPr kumimoji="0" lang="en-US" sz="2000" b="0" i="0" u="none" strike="noStrike" kern="1200" cap="none" spc="0" normalizeH="0" baseline="0" noProof="0" dirty="0">
                <a:ln>
                  <a:noFill/>
                </a:ln>
                <a:solidFill>
                  <a:srgbClr val="595959"/>
                </a:solidFill>
                <a:effectLst/>
                <a:uLnTx/>
                <a:uFillTx/>
                <a:latin typeface="Tw Cen MT"/>
                <a:ea typeface="+mn-ea"/>
                <a:cs typeface="+mn-cs"/>
              </a:rPr>
              <a:t>Log in at </a:t>
            </a:r>
            <a:r>
              <a:rPr kumimoji="0" lang="en-US" sz="2000" b="0" i="0" u="none" strike="noStrike" kern="1200" cap="none" spc="0" normalizeH="0" baseline="0" noProof="0" dirty="0">
                <a:ln>
                  <a:noFill/>
                </a:ln>
                <a:solidFill>
                  <a:srgbClr val="0070C0"/>
                </a:solidFill>
                <a:effectLst/>
                <a:uLnTx/>
                <a:uFillTx/>
                <a:latin typeface="Tw Cen MT"/>
                <a:ea typeface="+mn-ea"/>
                <a:cs typeface="+mn-cs"/>
                <a:hlinkClick r:id="rId3">
                  <a:extLst>
                    <a:ext uri="{A12FA001-AC4F-418D-AE19-62706E023703}">
                      <ahyp:hlinkClr xmlns:ahyp="http://schemas.microsoft.com/office/drawing/2018/hyperlinkcolor" val="tx"/>
                    </a:ext>
                  </a:extLst>
                </a:hlinkClick>
              </a:rPr>
              <a:t>www.smpresource.org</a:t>
            </a:r>
            <a:r>
              <a:rPr kumimoji="0" lang="en-US" sz="2000" b="0" i="0" u="none" strike="noStrike" kern="1200" cap="none" spc="0" normalizeH="0" baseline="0" noProof="0" dirty="0">
                <a:ln>
                  <a:noFill/>
                </a:ln>
                <a:solidFill>
                  <a:srgbClr val="0070C0"/>
                </a:solidFill>
                <a:effectLst/>
                <a:uLnTx/>
                <a:uFillTx/>
                <a:latin typeface="Tw Cen MT"/>
                <a:ea typeface="+mn-ea"/>
                <a:cs typeface="+mn-cs"/>
              </a:rPr>
              <a:t> </a:t>
            </a:r>
            <a:r>
              <a:rPr kumimoji="0" lang="en-US" sz="2000" b="0" i="0" u="none" strike="noStrike" kern="1200" cap="none" spc="0" normalizeH="0" baseline="0" noProof="0" dirty="0">
                <a:ln>
                  <a:noFill/>
                </a:ln>
                <a:solidFill>
                  <a:srgbClr val="595959"/>
                </a:solidFill>
                <a:effectLst/>
                <a:uLnTx/>
                <a:uFillTx/>
                <a:latin typeface="Tw Cen MT"/>
                <a:ea typeface="+mn-ea"/>
                <a:cs typeface="+mn-cs"/>
              </a:rPr>
              <a:t>and go to TRAX &gt; Available Training &gt; Curriculum tab to view the curriculum and add it to your to-do list.</a:t>
            </a:r>
          </a:p>
          <a:p>
            <a:pPr marL="0" indent="0">
              <a:buNone/>
            </a:pPr>
            <a:endParaRPr lang="en-US" dirty="0"/>
          </a:p>
        </p:txBody>
      </p:sp>
      <p:pic>
        <p:nvPicPr>
          <p:cNvPr id="15" name="Picture 14">
            <a:extLst>
              <a:ext uri="{FF2B5EF4-FFF2-40B4-BE49-F238E27FC236}">
                <a16:creationId xmlns:a16="http://schemas.microsoft.com/office/drawing/2014/main" id="{D4A409A2-EAB0-47B4-A68C-C8F559C71735}"/>
              </a:ext>
            </a:extLst>
          </p:cNvPr>
          <p:cNvPicPr>
            <a:picLocks noChangeAspect="1"/>
          </p:cNvPicPr>
          <p:nvPr/>
        </p:nvPicPr>
        <p:blipFill>
          <a:blip r:embed="rId4"/>
          <a:stretch>
            <a:fillRect/>
          </a:stretch>
        </p:blipFill>
        <p:spPr>
          <a:xfrm>
            <a:off x="5904798" y="115933"/>
            <a:ext cx="5470338" cy="6626134"/>
          </a:xfrm>
          <a:prstGeom prst="rect">
            <a:avLst/>
          </a:prstGeom>
        </p:spPr>
      </p:pic>
      <p:pic>
        <p:nvPicPr>
          <p:cNvPr id="17" name="Picture 16">
            <a:extLst>
              <a:ext uri="{FF2B5EF4-FFF2-40B4-BE49-F238E27FC236}">
                <a16:creationId xmlns:a16="http://schemas.microsoft.com/office/drawing/2014/main" id="{1F927BA3-C629-4F2D-B57A-1EDEC5A5A5C7}"/>
              </a:ext>
            </a:extLst>
          </p:cNvPr>
          <p:cNvPicPr>
            <a:picLocks noChangeAspect="1"/>
          </p:cNvPicPr>
          <p:nvPr/>
        </p:nvPicPr>
        <p:blipFill>
          <a:blip r:embed="rId5"/>
          <a:stretch>
            <a:fillRect/>
          </a:stretch>
        </p:blipFill>
        <p:spPr>
          <a:xfrm>
            <a:off x="40390" y="5255116"/>
            <a:ext cx="2762250" cy="1457325"/>
          </a:xfrm>
          <a:prstGeom prst="rect">
            <a:avLst/>
          </a:prstGeom>
        </p:spPr>
      </p:pic>
      <p:pic>
        <p:nvPicPr>
          <p:cNvPr id="8" name="Picture 7">
            <a:extLst>
              <a:ext uri="{FF2B5EF4-FFF2-40B4-BE49-F238E27FC236}">
                <a16:creationId xmlns:a16="http://schemas.microsoft.com/office/drawing/2014/main" id="{160479AC-38D3-4DFE-92C2-81FE537079A9}"/>
              </a:ext>
            </a:extLst>
          </p:cNvPr>
          <p:cNvPicPr>
            <a:picLocks noChangeAspect="1"/>
          </p:cNvPicPr>
          <p:nvPr/>
        </p:nvPicPr>
        <p:blipFill>
          <a:blip r:embed="rId6"/>
          <a:stretch>
            <a:fillRect/>
          </a:stretch>
        </p:blipFill>
        <p:spPr>
          <a:xfrm>
            <a:off x="3120007" y="4788364"/>
            <a:ext cx="2134553" cy="1978366"/>
          </a:xfrm>
          <a:prstGeom prst="rect">
            <a:avLst/>
          </a:prstGeom>
          <a:ln w="12700">
            <a:solidFill>
              <a:schemeClr val="tx1"/>
            </a:solidFill>
          </a:ln>
        </p:spPr>
      </p:pic>
      <p:sp>
        <p:nvSpPr>
          <p:cNvPr id="10" name="Rectangle 9">
            <a:extLst>
              <a:ext uri="{FF2B5EF4-FFF2-40B4-BE49-F238E27FC236}">
                <a16:creationId xmlns:a16="http://schemas.microsoft.com/office/drawing/2014/main" id="{79154FAA-D948-483B-9C07-59D78C6475EC}"/>
              </a:ext>
            </a:extLst>
          </p:cNvPr>
          <p:cNvSpPr/>
          <p:nvPr/>
        </p:nvSpPr>
        <p:spPr>
          <a:xfrm>
            <a:off x="3014217" y="5895643"/>
            <a:ext cx="2346131" cy="5492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680240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7D24-CE68-4A90-B14A-E9D6D2FA6ADF}"/>
              </a:ext>
            </a:extLst>
          </p:cNvPr>
          <p:cNvSpPr>
            <a:spLocks noGrp="1"/>
          </p:cNvSpPr>
          <p:nvPr>
            <p:ph type="title"/>
          </p:nvPr>
        </p:nvSpPr>
        <p:spPr/>
        <p:txBody>
          <a:bodyPr/>
          <a:lstStyle/>
          <a:p>
            <a:r>
              <a:rPr lang="en-US" dirty="0"/>
              <a:t>SHIP-Specific</a:t>
            </a:r>
          </a:p>
        </p:txBody>
      </p:sp>
      <p:sp>
        <p:nvSpPr>
          <p:cNvPr id="3" name="Slide Number Placeholder 2">
            <a:extLst>
              <a:ext uri="{FF2B5EF4-FFF2-40B4-BE49-F238E27FC236}">
                <a16:creationId xmlns:a16="http://schemas.microsoft.com/office/drawing/2014/main" id="{F5F7FBAD-2C2A-49CF-B16F-27020847BEEF}"/>
              </a:ext>
            </a:extLst>
          </p:cNvPr>
          <p:cNvSpPr>
            <a:spLocks noGrp="1"/>
          </p:cNvSpPr>
          <p:nvPr>
            <p:ph type="sldNum" sz="quarter" idx="12"/>
          </p:nvPr>
        </p:nvSpPr>
        <p:spPr/>
        <p:txBody>
          <a:bodyPr>
            <a:normAutofit fontScale="85000" lnSpcReduction="20000"/>
          </a:bodyPr>
          <a:lstStyle/>
          <a:p>
            <a:fld id="{A162D542-39A4-4598-BEB9-D1267FDA8501}" type="slidenum">
              <a:rPr lang="en-US" smtClean="0"/>
              <a:t>18</a:t>
            </a:fld>
            <a:endParaRPr lang="en-US" dirty="0"/>
          </a:p>
        </p:txBody>
      </p:sp>
      <p:sp>
        <p:nvSpPr>
          <p:cNvPr id="4" name="Content Placeholder 3">
            <a:extLst>
              <a:ext uri="{FF2B5EF4-FFF2-40B4-BE49-F238E27FC236}">
                <a16:creationId xmlns:a16="http://schemas.microsoft.com/office/drawing/2014/main" id="{31044A8B-21CE-4453-BD0B-04B664D1F2B4}"/>
              </a:ext>
            </a:extLst>
          </p:cNvPr>
          <p:cNvSpPr>
            <a:spLocks noGrp="1"/>
          </p:cNvSpPr>
          <p:nvPr>
            <p:ph sz="quarter" idx="1"/>
          </p:nvPr>
        </p:nvSpPr>
        <p:spPr>
          <a:xfrm>
            <a:off x="162312" y="1927302"/>
            <a:ext cx="10871200" cy="4495800"/>
          </a:xfrm>
        </p:spPr>
        <p:txBody>
          <a:bodyPr/>
          <a:lstStyle/>
          <a:p>
            <a:pPr marL="0" indent="0">
              <a:buNone/>
            </a:pPr>
            <a:r>
              <a:rPr lang="en-US" b="1" dirty="0"/>
              <a:t>VRPM Resources Kit</a:t>
            </a:r>
          </a:p>
          <a:p>
            <a:pPr marL="0" indent="0">
              <a:buNone/>
            </a:pPr>
            <a:r>
              <a:rPr lang="en-US" dirty="0"/>
              <a:t>Log in and follow this path:</a:t>
            </a:r>
          </a:p>
          <a:p>
            <a:pPr>
              <a:buClr>
                <a:schemeClr val="bg1"/>
              </a:buClr>
              <a:buFont typeface="Tw Cen MT" panose="020B0602020104020603" pitchFamily="34" charset="0"/>
              <a:buChar char="*"/>
            </a:pPr>
            <a:r>
              <a:rPr lang="en-US" b="1" dirty="0">
                <a:solidFill>
                  <a:schemeClr val="accent1"/>
                </a:solidFill>
              </a:rPr>
              <a:t>1.</a:t>
            </a:r>
            <a:r>
              <a:rPr lang="en-US" dirty="0"/>
              <a:t> Toolbox</a:t>
            </a:r>
          </a:p>
          <a:p>
            <a:pPr lvl="1">
              <a:buClr>
                <a:schemeClr val="bg1"/>
              </a:buClr>
              <a:buFont typeface="Tw Cen MT" panose="020B0602020104020603" pitchFamily="34" charset="0"/>
              <a:buChar char="*"/>
            </a:pPr>
            <a:r>
              <a:rPr lang="en-US" b="1" dirty="0">
                <a:solidFill>
                  <a:schemeClr val="accent1"/>
                </a:solidFill>
              </a:rPr>
              <a:t>2.</a:t>
            </a:r>
            <a:r>
              <a:rPr lang="en-US" dirty="0"/>
              <a:t> Coordinators of </a:t>
            </a:r>
            <a:br>
              <a:rPr lang="en-US" dirty="0"/>
            </a:br>
            <a:r>
              <a:rPr lang="en-US" dirty="0"/>
              <a:t>Volunteers </a:t>
            </a:r>
          </a:p>
          <a:p>
            <a:pPr lvl="2">
              <a:buClr>
                <a:schemeClr val="bg1"/>
              </a:buClr>
              <a:buFont typeface="Tw Cen MT" panose="020B0602020104020603" pitchFamily="34" charset="0"/>
              <a:buChar char="*"/>
            </a:pPr>
            <a:r>
              <a:rPr lang="en-US" b="1" dirty="0">
                <a:solidFill>
                  <a:schemeClr val="accent1"/>
                </a:solidFill>
              </a:rPr>
              <a:t>3.</a:t>
            </a:r>
            <a:r>
              <a:rPr lang="en-US" dirty="0"/>
              <a:t> VRPM Resources Kit</a:t>
            </a:r>
          </a:p>
          <a:p>
            <a:pPr lvl="2">
              <a:buClr>
                <a:schemeClr val="bg1"/>
              </a:buClr>
              <a:buFont typeface="Tw Cen MT" panose="020B0602020104020603" pitchFamily="34" charset="0"/>
              <a:buChar char="*"/>
            </a:pPr>
            <a:endParaRPr lang="en-US" dirty="0"/>
          </a:p>
          <a:p>
            <a:pPr marL="0" indent="0">
              <a:buClr>
                <a:schemeClr val="bg1"/>
              </a:buClr>
              <a:buNone/>
            </a:pPr>
            <a:r>
              <a:rPr lang="en-US" b="1" dirty="0"/>
              <a:t>Email VRPM questions to:</a:t>
            </a:r>
          </a:p>
          <a:p>
            <a:pPr marL="0" indent="0">
              <a:buClr>
                <a:schemeClr val="bg1"/>
              </a:buClr>
              <a:buNone/>
            </a:pPr>
            <a:r>
              <a:rPr lang="en-US" dirty="0">
                <a:solidFill>
                  <a:srgbClr val="0070C0"/>
                </a:solidFill>
              </a:rPr>
              <a:t>vrpm@shiptacenter.org</a:t>
            </a:r>
          </a:p>
          <a:p>
            <a:pPr>
              <a:buClr>
                <a:schemeClr val="bg1"/>
              </a:buClr>
              <a:buFont typeface="Tw Cen MT" panose="020B0602020104020603" pitchFamily="34" charset="0"/>
              <a:buChar char="*"/>
            </a:pP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0059F6FB-8C0C-49EA-83AF-3269C5BE4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930" y="0"/>
            <a:ext cx="7778070" cy="6858000"/>
          </a:xfrm>
          <a:prstGeom prst="rect">
            <a:avLst/>
          </a:prstGeom>
          <a:ln w="25400">
            <a:solidFill>
              <a:schemeClr val="tx2"/>
            </a:solidFill>
          </a:ln>
        </p:spPr>
      </p:pic>
      <p:sp>
        <p:nvSpPr>
          <p:cNvPr id="10" name="Rectangle 9">
            <a:extLst>
              <a:ext uri="{FF2B5EF4-FFF2-40B4-BE49-F238E27FC236}">
                <a16:creationId xmlns:a16="http://schemas.microsoft.com/office/drawing/2014/main" id="{D07D31E8-D1C4-4BDB-94AA-30B3E0E7851F}"/>
              </a:ext>
            </a:extLst>
          </p:cNvPr>
          <p:cNvSpPr/>
          <p:nvPr/>
        </p:nvSpPr>
        <p:spPr>
          <a:xfrm>
            <a:off x="4259766" y="6423102"/>
            <a:ext cx="1992698" cy="31223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16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0312"/>
            <a:ext cx="9144000" cy="780288"/>
          </a:xfrm>
        </p:spPr>
        <p:txBody>
          <a:bodyPr/>
          <a:lstStyle/>
          <a:p>
            <a:r>
              <a:rPr lang="en-US" dirty="0"/>
              <a:t>Start Here! Steps for New Directors</a:t>
            </a:r>
          </a:p>
        </p:txBody>
      </p:sp>
      <p:sp>
        <p:nvSpPr>
          <p:cNvPr id="4" name="Slide Number Placeholder 3"/>
          <p:cNvSpPr>
            <a:spLocks noGrp="1"/>
          </p:cNvSpPr>
          <p:nvPr>
            <p:ph type="sldNum" sz="quarter" idx="12"/>
          </p:nvPr>
        </p:nvSpPr>
        <p:spPr/>
        <p:txBody>
          <a:bodyPr>
            <a:normAutofit fontScale="85000" lnSpcReduction="20000"/>
          </a:bodyPr>
          <a:lstStyle/>
          <a:p>
            <a:fld id="{1A0E2BB0-4CD4-45FF-81D0-58DF56099E3A}" type="slidenum">
              <a:rPr lang="en-US" smtClean="0">
                <a:solidFill>
                  <a:prstClr val="black">
                    <a:tint val="75000"/>
                  </a:prstClr>
                </a:solidFill>
              </a:rPr>
              <a:pPr/>
              <a:t>19</a:t>
            </a:fld>
            <a:endParaRPr lang="en-US" dirty="0">
              <a:solidFill>
                <a:prstClr val="black">
                  <a:tint val="75000"/>
                </a:prstClr>
              </a:solidFill>
            </a:endParaRPr>
          </a:p>
        </p:txBody>
      </p:sp>
      <p:sp>
        <p:nvSpPr>
          <p:cNvPr id="3" name="Content Placeholder 2"/>
          <p:cNvSpPr>
            <a:spLocks noGrp="1"/>
          </p:cNvSpPr>
          <p:nvPr>
            <p:ph sz="quarter" idx="1"/>
          </p:nvPr>
        </p:nvSpPr>
        <p:spPr>
          <a:xfrm>
            <a:off x="840058" y="1710918"/>
            <a:ext cx="10824117" cy="5035570"/>
          </a:xfrm>
        </p:spPr>
        <p:txBody>
          <a:bodyPr>
            <a:normAutofit/>
          </a:bodyPr>
          <a:lstStyle/>
          <a:p>
            <a:pPr>
              <a:buFont typeface="Wingdings" panose="05000000000000000000" pitchFamily="2" charset="2"/>
              <a:buChar char="q"/>
            </a:pPr>
            <a:r>
              <a:rPr lang="en-US" dirty="0"/>
              <a:t>Read ACL’s VRPM </a:t>
            </a:r>
            <a:r>
              <a:rPr lang="en-US" b="1" dirty="0"/>
              <a:t>Policy Introduction </a:t>
            </a:r>
            <a:r>
              <a:rPr lang="en-US" dirty="0"/>
              <a:t>and the policies.</a:t>
            </a:r>
          </a:p>
          <a:p>
            <a:pPr>
              <a:buFont typeface="Wingdings" panose="05000000000000000000" pitchFamily="2" charset="2"/>
              <a:buChar char="q"/>
            </a:pPr>
            <a:r>
              <a:rPr lang="en-US" dirty="0"/>
              <a:t>Review </a:t>
            </a:r>
            <a:r>
              <a:rPr lang="en-US" b="1" dirty="0"/>
              <a:t>your program’s</a:t>
            </a:r>
            <a:r>
              <a:rPr lang="en-US" dirty="0"/>
              <a:t> VRPM materials. </a:t>
            </a:r>
          </a:p>
          <a:p>
            <a:pPr>
              <a:buFont typeface="Wingdings" panose="05000000000000000000" pitchFamily="2" charset="2"/>
              <a:buChar char="q"/>
            </a:pPr>
            <a:r>
              <a:rPr lang="en-US" dirty="0"/>
              <a:t>Identify and </a:t>
            </a:r>
            <a:r>
              <a:rPr lang="en-US" b="1" dirty="0"/>
              <a:t>address gaps </a:t>
            </a:r>
            <a:r>
              <a:rPr lang="en-US" dirty="0"/>
              <a:t>between national requirements and your program’s implementation.</a:t>
            </a:r>
          </a:p>
          <a:p>
            <a:pPr>
              <a:buFont typeface="Wingdings" panose="05000000000000000000" pitchFamily="2" charset="2"/>
              <a:buChar char="q"/>
            </a:pPr>
            <a:r>
              <a:rPr lang="en-US" dirty="0"/>
              <a:t>Identify policies with </a:t>
            </a:r>
            <a:r>
              <a:rPr lang="en-US" b="1" dirty="0"/>
              <a:t>recurring deadlines </a:t>
            </a:r>
            <a:br>
              <a:rPr lang="en-US" dirty="0"/>
            </a:br>
            <a:r>
              <a:rPr lang="en-US" dirty="0"/>
              <a:t>(ex. Risk assessment) and establish a plan </a:t>
            </a:r>
            <a:br>
              <a:rPr lang="en-US" dirty="0"/>
            </a:br>
            <a:r>
              <a:rPr lang="en-US" dirty="0"/>
              <a:t>to meet them.</a:t>
            </a:r>
          </a:p>
          <a:p>
            <a:pPr>
              <a:buFont typeface="Wingdings" panose="05000000000000000000" pitchFamily="2" charset="2"/>
              <a:buChar char="q"/>
            </a:pPr>
            <a:r>
              <a:rPr lang="en-US" b="1" dirty="0"/>
              <a:t>Use the VRPM resources </a:t>
            </a:r>
            <a:r>
              <a:rPr lang="en-US" dirty="0"/>
              <a:t>available </a:t>
            </a:r>
            <a:br>
              <a:rPr lang="en-US" dirty="0"/>
            </a:br>
            <a:r>
              <a:rPr lang="en-US" dirty="0"/>
              <a:t>in the SMP and SHIP libraries.</a:t>
            </a:r>
          </a:p>
        </p:txBody>
      </p:sp>
      <p:pic>
        <p:nvPicPr>
          <p:cNvPr id="9" name="Picture 5" descr="Person working and looking out window smiling"/>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38224" y="3668542"/>
            <a:ext cx="4125951" cy="27499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476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What’s the Problem?</a:t>
            </a: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2</a:t>
            </a:fld>
            <a:endParaRPr lang="en-US" dirty="0">
              <a:latin typeface="Tw Cen MT"/>
            </a:endParaRPr>
          </a:p>
        </p:txBody>
      </p:sp>
      <p:sp>
        <p:nvSpPr>
          <p:cNvPr id="4" name="Content Placeholder 3"/>
          <p:cNvSpPr>
            <a:spLocks noGrp="1"/>
          </p:cNvSpPr>
          <p:nvPr>
            <p:ph sz="quarter" idx="1"/>
          </p:nvPr>
        </p:nvSpPr>
        <p:spPr/>
        <p:txBody>
          <a:bodyPr/>
          <a:lstStyle/>
          <a:p>
            <a:r>
              <a:rPr lang="en-US" dirty="0"/>
              <a:t>The VRPM initiative is not based on any major flaw or problem with existing SMP &amp; SHIP methods for involving volunteers and team members.  </a:t>
            </a:r>
          </a:p>
          <a:p>
            <a:r>
              <a:rPr lang="en-US" dirty="0"/>
              <a:t>Instead, it is a pathway for enhanced quality, effectiveness, and safety.</a:t>
            </a:r>
          </a:p>
          <a:p>
            <a:endParaRPr lang="en-US" dirty="0"/>
          </a:p>
        </p:txBody>
      </p:sp>
      <p:sp>
        <p:nvSpPr>
          <p:cNvPr id="12" name="AutoShape 4" descr="http://www.istockphoto.com/asset-detail/assets/adp-simplified.svg#maximiz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595959"/>
              </a:solidFill>
              <a:latin typeface="Tw Cen MT"/>
            </a:endParaRPr>
          </a:p>
        </p:txBody>
      </p:sp>
      <p:sp>
        <p:nvSpPr>
          <p:cNvPr id="13" name="AutoShape 6" descr="http://www.istockphoto.com/asset-detail/assets/adp-simplified.svg#maximiz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595959"/>
              </a:solidFill>
              <a:latin typeface="Tw Cen MT"/>
            </a:endParaRPr>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04564" y="4010041"/>
            <a:ext cx="4495800" cy="24955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969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 y="0"/>
            <a:ext cx="12192000" cy="586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95959"/>
                </a:solidFill>
                <a:effectLst/>
                <a:uLnTx/>
                <a:uFillTx/>
                <a:latin typeface="Tw Cen MT"/>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595959"/>
              </a:solidFill>
              <a:effectLst/>
              <a:uLnTx/>
              <a:uFillTx/>
              <a:latin typeface="Tw Cen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595959"/>
              </a:solidFill>
              <a:effectLst/>
              <a:uLnTx/>
              <a:uFillTx/>
              <a:latin typeface="Tw Cen MT"/>
              <a:ea typeface="+mn-ea"/>
              <a:cs typeface="+mn-cs"/>
            </a:endParaRPr>
          </a:p>
        </p:txBody>
      </p:sp>
      <p:sp>
        <p:nvSpPr>
          <p:cNvPr id="4" name="TextBox 3">
            <a:extLst>
              <a:ext uri="{FF2B5EF4-FFF2-40B4-BE49-F238E27FC236}">
                <a16:creationId xmlns:a16="http://schemas.microsoft.com/office/drawing/2014/main" id="{6A6D3C0B-6892-4190-969E-CFBEF8644B1A}"/>
              </a:ext>
            </a:extLst>
          </p:cNvPr>
          <p:cNvSpPr txBox="1"/>
          <p:nvPr/>
        </p:nvSpPr>
        <p:spPr>
          <a:xfrm>
            <a:off x="-15240" y="5943600"/>
            <a:ext cx="122072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95959"/>
                </a:solidFill>
                <a:effectLst/>
                <a:uLnTx/>
                <a:uFillTx/>
                <a:latin typeface="Tw Cen MT"/>
                <a:ea typeface="+mn-ea"/>
                <a:cs typeface="+mn-cs"/>
              </a:rPr>
              <a:t>This project was supported, in part by grant numbers 90SATC0002 and 90MPRC0002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1026" name="Picture 2" descr="Question, Board, Chalk, School, Training">
            <a:extLst>
              <a:ext uri="{FF2B5EF4-FFF2-40B4-BE49-F238E27FC236}">
                <a16:creationId xmlns:a16="http://schemas.microsoft.com/office/drawing/2014/main" id="{F2ED278B-1617-4BA7-AA6F-120BB02F6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85800"/>
            <a:ext cx="6924675" cy="461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120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Why Do We Need National Policies?</a:t>
            </a:r>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3</a:t>
            </a:fld>
            <a:endParaRPr lang="en-US" dirty="0">
              <a:latin typeface="Tw Cen MT"/>
            </a:endParaRPr>
          </a:p>
        </p:txBody>
      </p:sp>
      <p:sp>
        <p:nvSpPr>
          <p:cNvPr id="3" name="Content Placeholder 2"/>
          <p:cNvSpPr>
            <a:spLocks noGrp="1"/>
          </p:cNvSpPr>
          <p:nvPr>
            <p:ph sz="quarter" idx="1"/>
          </p:nvPr>
        </p:nvSpPr>
        <p:spPr>
          <a:xfrm>
            <a:off x="1106905" y="1600200"/>
            <a:ext cx="10178716" cy="4800600"/>
          </a:xfrm>
        </p:spPr>
        <p:txBody>
          <a:bodyPr>
            <a:normAutofit/>
          </a:bodyPr>
          <a:lstStyle/>
          <a:p>
            <a:r>
              <a:rPr lang="en-US" sz="2700" dirty="0"/>
              <a:t>As the SHIP and SMP program’s public profile grows it becomes increasingly necessary to ensure that the national system for involving volunteers is effective, both to avoid possible problems now and to prepare for the future. </a:t>
            </a:r>
          </a:p>
          <a:p>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8796"/>
          <a:stretch/>
        </p:blipFill>
        <p:spPr>
          <a:xfrm>
            <a:off x="2971800" y="3581401"/>
            <a:ext cx="6588296" cy="29026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547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SHIP and SMP-Specific Challenges &amp; Risks</a:t>
            </a:r>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4</a:t>
            </a:fld>
            <a:endParaRPr lang="en-US" dirty="0">
              <a:latin typeface="Tw Cen MT"/>
            </a:endParaRPr>
          </a:p>
        </p:txBody>
      </p:sp>
      <p:sp>
        <p:nvSpPr>
          <p:cNvPr id="3" name="Content Placeholder 2"/>
          <p:cNvSpPr>
            <a:spLocks noGrp="1"/>
          </p:cNvSpPr>
          <p:nvPr>
            <p:ph sz="quarter" idx="1"/>
          </p:nvPr>
        </p:nvSpPr>
        <p:spPr>
          <a:xfrm>
            <a:off x="625642" y="1600200"/>
            <a:ext cx="8157411" cy="5105400"/>
          </a:xfrm>
        </p:spPr>
        <p:txBody>
          <a:bodyPr>
            <a:normAutofit lnSpcReduction="10000"/>
          </a:bodyPr>
          <a:lstStyle/>
          <a:p>
            <a:r>
              <a:rPr lang="en-US" sz="2700" dirty="0"/>
              <a:t>Access to the personal information and the associated risk of abuse of that trust</a:t>
            </a:r>
          </a:p>
          <a:p>
            <a:r>
              <a:rPr lang="en-US" sz="2700" dirty="0"/>
              <a:t>Complexity of the counselor role, including:</a:t>
            </a:r>
          </a:p>
          <a:p>
            <a:pPr lvl="1"/>
            <a:r>
              <a:rPr lang="en-US" sz="2400" dirty="0"/>
              <a:t>High knowledge requirements </a:t>
            </a:r>
          </a:p>
          <a:p>
            <a:pPr lvl="1"/>
            <a:r>
              <a:rPr lang="en-US" sz="2400" dirty="0"/>
              <a:t>Possibility of unintentional mistakes</a:t>
            </a:r>
          </a:p>
          <a:p>
            <a:pPr lvl="1"/>
            <a:r>
              <a:rPr lang="en-US" sz="2400" dirty="0"/>
              <a:t>Need for delicacy in working with beneficiaries </a:t>
            </a:r>
            <a:br>
              <a:rPr lang="en-US" sz="2400" dirty="0"/>
            </a:br>
            <a:r>
              <a:rPr lang="en-US" sz="2400" dirty="0"/>
              <a:t>who want simple and easy answers</a:t>
            </a:r>
          </a:p>
          <a:p>
            <a:r>
              <a:rPr lang="en-US" sz="2600" dirty="0"/>
              <a:t>Difficulty in recruiting volunteers willing to donate the time required to assimilate the information necessary to perform counseling</a:t>
            </a:r>
          </a:p>
          <a:p>
            <a:r>
              <a:rPr lang="en-US" sz="2600" dirty="0"/>
              <a:t>The need to retain experienced volunteers to avoid the high costs of recruiting and training replacements</a:t>
            </a:r>
          </a:p>
          <a:p>
            <a:endParaRPr lang="en-US" dirty="0"/>
          </a:p>
        </p:txBody>
      </p:sp>
      <p:pic>
        <p:nvPicPr>
          <p:cNvPr id="5" name="Picture 4">
            <a:extLst>
              <a:ext uri="{FF2B5EF4-FFF2-40B4-BE49-F238E27FC236}">
                <a16:creationId xmlns:a16="http://schemas.microsoft.com/office/drawing/2014/main" id="{9926C784-75AC-4EAF-A56F-BECD5FF6FA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96" r="23869"/>
          <a:stretch/>
        </p:blipFill>
        <p:spPr>
          <a:xfrm>
            <a:off x="8970851" y="2352174"/>
            <a:ext cx="2856885" cy="29626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564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811" y="228600"/>
            <a:ext cx="10214810" cy="990600"/>
          </a:xfrm>
        </p:spPr>
        <p:txBody>
          <a:bodyPr>
            <a:normAutofit fontScale="90000"/>
          </a:bodyPr>
          <a:lstStyle/>
          <a:p>
            <a:r>
              <a:rPr lang="en-US" dirty="0">
                <a:solidFill>
                  <a:schemeClr val="tx1"/>
                </a:solidFill>
              </a:rPr>
              <a:t>The Changing National Environment for Volunteer Involvement</a:t>
            </a:r>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5</a:t>
            </a:fld>
            <a:endParaRPr lang="en-US" dirty="0">
              <a:latin typeface="Tw Cen MT"/>
            </a:endParaRPr>
          </a:p>
        </p:txBody>
      </p:sp>
      <p:sp>
        <p:nvSpPr>
          <p:cNvPr id="3" name="Content Placeholder 2"/>
          <p:cNvSpPr>
            <a:spLocks noGrp="1"/>
          </p:cNvSpPr>
          <p:nvPr>
            <p:ph sz="quarter" idx="1"/>
          </p:nvPr>
        </p:nvSpPr>
        <p:spPr>
          <a:xfrm>
            <a:off x="711199" y="1752600"/>
            <a:ext cx="10694737" cy="4495800"/>
          </a:xfrm>
        </p:spPr>
        <p:txBody>
          <a:bodyPr>
            <a:normAutofit/>
          </a:bodyPr>
          <a:lstStyle/>
          <a:p>
            <a:pPr lvl="0"/>
            <a:r>
              <a:rPr lang="en-US" dirty="0"/>
              <a:t>Greater risks associated with volunteering </a:t>
            </a:r>
          </a:p>
          <a:p>
            <a:pPr lvl="0"/>
            <a:r>
              <a:rPr lang="en-US" dirty="0"/>
              <a:t>Greater standards of accountability</a:t>
            </a:r>
          </a:p>
          <a:p>
            <a:pPr lvl="0"/>
            <a:r>
              <a:rPr lang="en-US" dirty="0"/>
              <a:t>Higher risk of theft and misuse of personal identity and financial data</a:t>
            </a:r>
          </a:p>
          <a:p>
            <a:pPr lvl="0"/>
            <a:r>
              <a:rPr lang="en-US" dirty="0"/>
              <a:t>More responsible roles being assumed by volunteers</a:t>
            </a:r>
          </a:p>
          <a:p>
            <a:pPr lvl="0"/>
            <a:r>
              <a:rPr lang="en-US" dirty="0"/>
              <a:t>Changes in the demographics of the volunteer population</a:t>
            </a:r>
          </a:p>
          <a:p>
            <a:endParaRPr lang="en-US" dirty="0"/>
          </a:p>
        </p:txBody>
      </p:sp>
    </p:spTree>
    <p:extLst>
      <p:ext uri="{BB962C8B-B14F-4D97-AF65-F5344CB8AC3E}">
        <p14:creationId xmlns:p14="http://schemas.microsoft.com/office/powerpoint/2010/main" val="62684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Being Proactive = Sound Program Management</a:t>
            </a:r>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6</a:t>
            </a:fld>
            <a:endParaRPr lang="en-US" dirty="0">
              <a:latin typeface="Tw Cen MT"/>
            </a:endParaRPr>
          </a:p>
        </p:txBody>
      </p:sp>
      <p:sp>
        <p:nvSpPr>
          <p:cNvPr id="3" name="Content Placeholder 2"/>
          <p:cNvSpPr>
            <a:spLocks noGrp="1"/>
          </p:cNvSpPr>
          <p:nvPr>
            <p:ph sz="quarter" idx="1"/>
          </p:nvPr>
        </p:nvSpPr>
        <p:spPr>
          <a:xfrm>
            <a:off x="433137" y="1545601"/>
            <a:ext cx="10960768" cy="4495800"/>
          </a:xfrm>
        </p:spPr>
        <p:txBody>
          <a:bodyPr>
            <a:normAutofit/>
          </a:bodyPr>
          <a:lstStyle/>
          <a:p>
            <a:r>
              <a:rPr lang="en-US" sz="3200" dirty="0"/>
              <a:t>The VRPM initiative is based on the well-tested best practices of many other volunteer programs across America and beyond. </a:t>
            </a:r>
          </a:p>
          <a:p>
            <a:r>
              <a:rPr lang="en-US" sz="3200" dirty="0"/>
              <a:t>The Policies are designed to:</a:t>
            </a:r>
          </a:p>
          <a:p>
            <a:pPr lvl="1"/>
            <a:r>
              <a:rPr lang="en-US" dirty="0"/>
              <a:t>Improve program quality and client service</a:t>
            </a:r>
          </a:p>
          <a:p>
            <a:pPr lvl="1"/>
            <a:r>
              <a:rPr lang="en-US" dirty="0"/>
              <a:t>Ensure continuity over time</a:t>
            </a:r>
          </a:p>
          <a:p>
            <a:pPr lvl="1"/>
            <a:r>
              <a:rPr lang="en-US" dirty="0"/>
              <a:t>Promote equity and standardization </a:t>
            </a:r>
          </a:p>
        </p:txBody>
      </p:sp>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04912" y="5334001"/>
            <a:ext cx="1299911" cy="1305715"/>
          </a:xfrm>
          <a:prstGeom prst="rect">
            <a:avLst/>
          </a:prstGeom>
        </p:spPr>
      </p:pic>
      <p:pic>
        <p:nvPicPr>
          <p:cNvPr id="6" name="Picture 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33711" y="5308516"/>
            <a:ext cx="1295400" cy="1304924"/>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pic>
        <p:nvPicPr>
          <p:cNvPr id="7" name="Picture 6"/>
          <p:cNvPicPr>
            <a:picLocks noChangeAspect="1"/>
          </p:cNvPicPr>
          <p:nvPr/>
        </p:nvPicPr>
        <p:blipFill>
          <a:blip r:embed="rId5" cstate="print">
            <a:clrChange>
              <a:clrFrom>
                <a:srgbClr val="0EA502"/>
              </a:clrFrom>
              <a:clrTo>
                <a:srgbClr val="0EA502">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58001" y="5334001"/>
            <a:ext cx="1299911" cy="1299911"/>
          </a:xfrm>
          <a:prstGeom prst="rect">
            <a:avLst/>
          </a:prstGeom>
        </p:spPr>
      </p:pic>
    </p:spTree>
    <p:extLst>
      <p:ext uri="{BB962C8B-B14F-4D97-AF65-F5344CB8AC3E}">
        <p14:creationId xmlns:p14="http://schemas.microsoft.com/office/powerpoint/2010/main" val="344046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Risk Management</a:t>
            </a: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7</a:t>
            </a:fld>
            <a:endParaRPr lang="en-US" dirty="0">
              <a:latin typeface="Tw Cen MT"/>
            </a:endParaRPr>
          </a:p>
        </p:txBody>
      </p:sp>
      <p:sp>
        <p:nvSpPr>
          <p:cNvPr id="4" name="Content Placeholder 3"/>
          <p:cNvSpPr>
            <a:spLocks noGrp="1"/>
          </p:cNvSpPr>
          <p:nvPr>
            <p:ph sz="quarter" idx="1"/>
          </p:nvPr>
        </p:nvSpPr>
        <p:spPr/>
        <p:txBody>
          <a:bodyPr/>
          <a:lstStyle/>
          <a:p>
            <a:r>
              <a:rPr lang="en-US" sz="2800" dirty="0"/>
              <a:t>Defines expectations and rules </a:t>
            </a:r>
          </a:p>
          <a:p>
            <a:r>
              <a:rPr lang="en-US" sz="2800" dirty="0"/>
              <a:t>Acts as guides to action and decision-making; they are indispensable in the modern volunteer program.</a:t>
            </a:r>
          </a:p>
          <a:p>
            <a:r>
              <a:rPr lang="en-US" sz="2800" dirty="0"/>
              <a:t>Ensures that SHIP and SMP services are safer for </a:t>
            </a:r>
            <a:br>
              <a:rPr lang="en-US" sz="2800" dirty="0"/>
            </a:br>
            <a:r>
              <a:rPr lang="en-US" sz="2800" dirty="0"/>
              <a:t>beneficiaries and volunteers</a:t>
            </a:r>
          </a:p>
          <a:p>
            <a:r>
              <a:rPr lang="en-US" sz="2800" dirty="0"/>
              <a:t>Reduces volunteer-related </a:t>
            </a:r>
            <a:br>
              <a:rPr lang="en-US" sz="2800" dirty="0"/>
            </a:br>
            <a:r>
              <a:rPr lang="en-US" sz="2800" dirty="0"/>
              <a:t>liability exposure for</a:t>
            </a:r>
            <a:br>
              <a:rPr lang="en-US" sz="2800" dirty="0"/>
            </a:br>
            <a:r>
              <a:rPr lang="en-US" sz="2800" dirty="0"/>
              <a:t>programs and their partners. </a:t>
            </a:r>
          </a:p>
          <a:p>
            <a:endParaRPr lang="en-US" dirty="0"/>
          </a:p>
          <a:p>
            <a:endParaRPr lang="en-US" dirty="0"/>
          </a:p>
        </p:txBody>
      </p:sp>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9214" y="3581400"/>
            <a:ext cx="2870835" cy="2514600"/>
          </a:xfrm>
          <a:prstGeom prst="rect">
            <a:avLst/>
          </a:prstGeom>
        </p:spPr>
      </p:pic>
    </p:spTree>
    <p:extLst>
      <p:ext uri="{BB962C8B-B14F-4D97-AF65-F5344CB8AC3E}">
        <p14:creationId xmlns:p14="http://schemas.microsoft.com/office/powerpoint/2010/main" val="20603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816" b="15004"/>
          <a:stretch/>
        </p:blipFill>
        <p:spPr>
          <a:xfrm>
            <a:off x="7006860" y="5165354"/>
            <a:ext cx="3260821" cy="1616446"/>
          </a:xfrm>
          <a:prstGeom prst="rect">
            <a:avLst/>
          </a:prstGeom>
        </p:spPr>
      </p:pic>
      <p:sp>
        <p:nvSpPr>
          <p:cNvPr id="2" name="Title 1"/>
          <p:cNvSpPr>
            <a:spLocks noGrp="1"/>
          </p:cNvSpPr>
          <p:nvPr>
            <p:ph type="title"/>
          </p:nvPr>
        </p:nvSpPr>
        <p:spPr/>
        <p:txBody>
          <a:bodyPr/>
          <a:lstStyle/>
          <a:p>
            <a:r>
              <a:rPr lang="en-US" dirty="0">
                <a:solidFill>
                  <a:schemeClr val="tx1"/>
                </a:solidFill>
              </a:rPr>
              <a:t>Growth with Quality</a:t>
            </a:r>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8</a:t>
            </a:fld>
            <a:endParaRPr lang="en-US" dirty="0">
              <a:latin typeface="Tw Cen MT"/>
            </a:endParaRPr>
          </a:p>
        </p:txBody>
      </p:sp>
      <p:sp>
        <p:nvSpPr>
          <p:cNvPr id="3" name="Content Placeholder 2"/>
          <p:cNvSpPr>
            <a:spLocks noGrp="1"/>
          </p:cNvSpPr>
          <p:nvPr>
            <p:ph sz="quarter" idx="1"/>
          </p:nvPr>
        </p:nvSpPr>
        <p:spPr/>
        <p:txBody>
          <a:bodyPr>
            <a:normAutofit/>
          </a:bodyPr>
          <a:lstStyle/>
          <a:p>
            <a:r>
              <a:rPr lang="en-US" dirty="0"/>
              <a:t>More effective engagement of volunteers will allow programs to provide a wider and safer set of services to program beneficiaries, allowing us to both grow and improve provision of valuable assistance. </a:t>
            </a:r>
          </a:p>
          <a:p>
            <a:r>
              <a:rPr lang="en-US" dirty="0"/>
              <a:t>We will have a greater assurance that what we offer, both directly and through our partner organizations, is of consistently high quality, and is as safe as possible for everyone concerned. </a:t>
            </a:r>
          </a:p>
          <a:p>
            <a:endParaRPr lang="en-US" dirty="0"/>
          </a:p>
        </p:txBody>
      </p:sp>
    </p:spTree>
    <p:extLst>
      <p:ext uri="{BB962C8B-B14F-4D97-AF65-F5344CB8AC3E}">
        <p14:creationId xmlns:p14="http://schemas.microsoft.com/office/powerpoint/2010/main" val="174547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80FC9-3620-489D-89AA-C3D7911605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73" b="29140"/>
          <a:stretch/>
        </p:blipFill>
        <p:spPr>
          <a:xfrm>
            <a:off x="905370" y="1554454"/>
            <a:ext cx="10782694" cy="5303546"/>
          </a:xfrm>
          <a:prstGeom prst="rect">
            <a:avLst/>
          </a:prstGeom>
          <a:effectLst/>
        </p:spPr>
      </p:pic>
      <p:sp>
        <p:nvSpPr>
          <p:cNvPr id="2" name="Title 1"/>
          <p:cNvSpPr>
            <a:spLocks noGrp="1"/>
          </p:cNvSpPr>
          <p:nvPr>
            <p:ph type="title"/>
          </p:nvPr>
        </p:nvSpPr>
        <p:spPr/>
        <p:txBody>
          <a:bodyPr/>
          <a:lstStyle/>
          <a:p>
            <a:r>
              <a:rPr lang="en-US" dirty="0">
                <a:solidFill>
                  <a:schemeClr val="tx1"/>
                </a:solidFill>
              </a:rPr>
              <a:t>National Standard of Care</a:t>
            </a:r>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a:latin typeface="Tw Cen MT"/>
              </a:rPr>
              <a:pPr/>
              <a:t>9</a:t>
            </a:fld>
            <a:endParaRPr lang="en-US" dirty="0">
              <a:latin typeface="Tw Cen MT"/>
            </a:endParaRPr>
          </a:p>
        </p:txBody>
      </p:sp>
      <p:sp>
        <p:nvSpPr>
          <p:cNvPr id="3" name="Content Placeholder 2"/>
          <p:cNvSpPr>
            <a:spLocks noGrp="1"/>
          </p:cNvSpPr>
          <p:nvPr>
            <p:ph sz="quarter" idx="1"/>
          </p:nvPr>
        </p:nvSpPr>
        <p:spPr>
          <a:xfrm>
            <a:off x="543479" y="1469291"/>
            <a:ext cx="11417969" cy="4495800"/>
          </a:xfrm>
        </p:spPr>
        <p:txBody>
          <a:bodyPr>
            <a:normAutofit/>
          </a:bodyPr>
          <a:lstStyle/>
          <a:p>
            <a:r>
              <a:rPr lang="en-US" sz="2800" dirty="0"/>
              <a:t>VRPM creates a consistent set of standards throughout the SHIP and SMP networks.</a:t>
            </a:r>
          </a:p>
          <a:p>
            <a:r>
              <a:rPr lang="en-US" sz="2800" dirty="0"/>
              <a:t>Safety in numbers: National standards clarify where the bar is set, thereby limiting liability for those programs that are in compliance with national standards. That, in turn, protects the reputation and public profile of the entire network. </a:t>
            </a:r>
          </a:p>
        </p:txBody>
      </p:sp>
    </p:spTree>
    <p:extLst>
      <p:ext uri="{BB962C8B-B14F-4D97-AF65-F5344CB8AC3E}">
        <p14:creationId xmlns:p14="http://schemas.microsoft.com/office/powerpoint/2010/main" val="1682091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SHIP TA Center Slids">
      <a:dk1>
        <a:srgbClr val="595959"/>
      </a:dk1>
      <a:lt1>
        <a:sysClr val="window" lastClr="FFFFFF"/>
      </a:lt1>
      <a:dk2>
        <a:srgbClr val="775F55"/>
      </a:dk2>
      <a:lt2>
        <a:srgbClr val="EBDDC3"/>
      </a:lt2>
      <a:accent1>
        <a:srgbClr val="417199"/>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TotalTime>
  <Words>2054</Words>
  <Application>Microsoft Office PowerPoint</Application>
  <PresentationFormat>Widescreen</PresentationFormat>
  <Paragraphs>196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Tw Cen MT</vt:lpstr>
      <vt:lpstr>Wingdings</vt:lpstr>
      <vt:lpstr>Wingdings 2</vt:lpstr>
      <vt:lpstr>Median</vt:lpstr>
      <vt:lpstr>Why VRPM? </vt:lpstr>
      <vt:lpstr>What’s the Problem?</vt:lpstr>
      <vt:lpstr>Why Do We Need National Policies?</vt:lpstr>
      <vt:lpstr>SHIP and SMP-Specific Challenges &amp; Risks</vt:lpstr>
      <vt:lpstr>The Changing National Environment for Volunteer Involvement</vt:lpstr>
      <vt:lpstr>Being Proactive = Sound Program Management</vt:lpstr>
      <vt:lpstr>Risk Management</vt:lpstr>
      <vt:lpstr>Growth with Quality</vt:lpstr>
      <vt:lpstr>National Standard of Care</vt:lpstr>
      <vt:lpstr>VRPM Resources Tour</vt:lpstr>
      <vt:lpstr>PowerPoint Presentation</vt:lpstr>
      <vt:lpstr>ACL’s VRPM Policy Document</vt:lpstr>
      <vt:lpstr>Important Companion Manuals</vt:lpstr>
      <vt:lpstr>VRPM Resource Groupings</vt:lpstr>
      <vt:lpstr>Some Policies Require State or Local Customization</vt:lpstr>
      <vt:lpstr>VRPM Webinar Training for SMPs and SHIPs</vt:lpstr>
      <vt:lpstr>SMP-Specific </vt:lpstr>
      <vt:lpstr>SHIP-Specific</vt:lpstr>
      <vt:lpstr>Start Here! Steps for New Directors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Kinney, Rebecca (ACL)</dc:creator>
  <cp:lastModifiedBy>Ginny Paulson</cp:lastModifiedBy>
  <cp:revision>43</cp:revision>
  <dcterms:created xsi:type="dcterms:W3CDTF">2021-02-26T14:22:19Z</dcterms:created>
  <dcterms:modified xsi:type="dcterms:W3CDTF">2021-03-02T22:33:15Z</dcterms:modified>
</cp:coreProperties>
</file>